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1034</TotalTime>
  <Words>142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66</cp:revision>
  <dcterms:created xsi:type="dcterms:W3CDTF">2016-01-02T19:54:51Z</dcterms:created>
  <dcterms:modified xsi:type="dcterms:W3CDTF">2016-03-17T12:41:38Z</dcterms:modified>
</cp:coreProperties>
</file>