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60" r:id="rId3"/>
    <p:sldId id="264" r:id="rId4"/>
    <p:sldId id="261" r:id="rId5"/>
    <p:sldId id="256" r:id="rId6"/>
    <p:sldId id="263" r:id="rId7"/>
    <p:sldId id="257" r:id="rId8"/>
    <p:sldId id="258" r:id="rId9"/>
    <p:sldId id="262" r:id="rId10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84" autoAdjust="0"/>
    <p:restoredTop sz="94660"/>
  </p:normalViewPr>
  <p:slideViewPr>
    <p:cSldViewPr snapToGrid="0">
      <p:cViewPr varScale="1">
        <p:scale>
          <a:sx n="79" d="100"/>
          <a:sy n="79" d="100"/>
        </p:scale>
        <p:origin x="8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 om de ondertitelstijl van het model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32F8F-15D5-4753-93E3-9C642BC9FC99}" type="datetimeFigureOut">
              <a:rPr lang="nl-NL" smtClean="0"/>
              <a:t>17-3-2016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D4E85-550B-4B38-892F-D2F38A45330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4693670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32F8F-15D5-4753-93E3-9C642BC9FC99}" type="datetimeFigureOut">
              <a:rPr lang="nl-NL" smtClean="0"/>
              <a:t>17-3-2016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D4E85-550B-4B38-892F-D2F38A45330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314369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32F8F-15D5-4753-93E3-9C642BC9FC99}" type="datetimeFigureOut">
              <a:rPr lang="nl-NL" smtClean="0"/>
              <a:t>17-3-2016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D4E85-550B-4B38-892F-D2F38A45330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585552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32F8F-15D5-4753-93E3-9C642BC9FC99}" type="datetimeFigureOut">
              <a:rPr lang="nl-NL" smtClean="0"/>
              <a:t>17-3-2016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D4E85-550B-4B38-892F-D2F38A45330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6539714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32F8F-15D5-4753-93E3-9C642BC9FC99}" type="datetimeFigureOut">
              <a:rPr lang="nl-NL" smtClean="0"/>
              <a:t>17-3-2016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D4E85-550B-4B38-892F-D2F38A45330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3224572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32F8F-15D5-4753-93E3-9C642BC9FC99}" type="datetimeFigureOut">
              <a:rPr lang="nl-NL" smtClean="0"/>
              <a:t>17-3-2016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D4E85-550B-4B38-892F-D2F38A45330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2385259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32F8F-15D5-4753-93E3-9C642BC9FC99}" type="datetimeFigureOut">
              <a:rPr lang="nl-NL" smtClean="0"/>
              <a:t>17-3-2016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D4E85-550B-4B38-892F-D2F38A45330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2638761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32F8F-15D5-4753-93E3-9C642BC9FC99}" type="datetimeFigureOut">
              <a:rPr lang="nl-NL" smtClean="0"/>
              <a:t>17-3-2016</a:t>
            </a:fld>
            <a:endParaRPr lang="nl-NL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D4E85-550B-4B38-892F-D2F38A45330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0800968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32F8F-15D5-4753-93E3-9C642BC9FC99}" type="datetimeFigureOut">
              <a:rPr lang="nl-NL" smtClean="0"/>
              <a:t>17-3-2016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D4E85-550B-4B38-892F-D2F38A45330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1105769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32F8F-15D5-4753-93E3-9C642BC9FC99}" type="datetimeFigureOut">
              <a:rPr lang="nl-NL" smtClean="0"/>
              <a:t>17-3-2016</a:t>
            </a:fld>
            <a:endParaRPr lang="nl-NL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D4E85-550B-4B38-892F-D2F38A45330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2470504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32F8F-15D5-4753-93E3-9C642BC9FC99}" type="datetimeFigureOut">
              <a:rPr lang="nl-NL" smtClean="0"/>
              <a:t>17-3-2016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D4E85-550B-4B38-892F-D2F38A45330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1569229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/>
              <a:t>Klik op het pictogram als u een afbeelding wilt toevoegen</a:t>
            </a: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32F8F-15D5-4753-93E3-9C642BC9FC99}" type="datetimeFigureOut">
              <a:rPr lang="nl-NL" smtClean="0"/>
              <a:t>17-3-2016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D4E85-550B-4B38-892F-D2F38A45330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7740621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F32F8F-15D5-4753-93E3-9C642BC9FC99}" type="datetimeFigureOut">
              <a:rPr lang="nl-NL" smtClean="0"/>
              <a:t>17-3-2016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FD4E85-550B-4B38-892F-D2F38A45330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7224789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NL" dirty="0"/>
              <a:t>Op wintersport?</a:t>
            </a: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l-NL" dirty="0"/>
              <a:t>Natuurlijk met Reisbureau Van </a:t>
            </a:r>
            <a:r>
              <a:rPr lang="nl-NL" dirty="0" err="1"/>
              <a:t>Kalshoven</a:t>
            </a:r>
            <a:r>
              <a:rPr lang="nl-NL" dirty="0"/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34151419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Reisbureau Van </a:t>
            </a:r>
            <a:r>
              <a:rPr lang="nl-NL" dirty="0" err="1"/>
              <a:t>Kalshoven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554321"/>
          </a:xfrm>
        </p:spPr>
        <p:txBody>
          <a:bodyPr/>
          <a:lstStyle/>
          <a:p>
            <a:pPr marL="0" indent="0" algn="ctr">
              <a:buNone/>
            </a:pPr>
            <a:r>
              <a:rPr lang="nl-NL" dirty="0"/>
              <a:t>Al 40 jaar de vakantiespecialist van Alkmaar en omgeving!</a:t>
            </a:r>
          </a:p>
        </p:txBody>
      </p:sp>
    </p:spTree>
    <p:extLst>
      <p:ext uri="{BB962C8B-B14F-4D97-AF65-F5344CB8AC3E}">
        <p14:creationId xmlns:p14="http://schemas.microsoft.com/office/powerpoint/2010/main" val="36285561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Onze specialiteiten</a:t>
            </a:r>
          </a:p>
        </p:txBody>
      </p:sp>
      <p:sp>
        <p:nvSpPr>
          <p:cNvPr id="3" name="Afgeronde rechthoek 2"/>
          <p:cNvSpPr/>
          <p:nvPr/>
        </p:nvSpPr>
        <p:spPr>
          <a:xfrm>
            <a:off x="1346994" y="1974714"/>
            <a:ext cx="2700000" cy="144000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nl-NL" sz="2800" b="1" dirty="0">
                <a:solidFill>
                  <a:schemeClr val="accent5">
                    <a:lumMod val="50000"/>
                  </a:schemeClr>
                </a:solidFill>
              </a:rPr>
              <a:t>Zonvakanties</a:t>
            </a:r>
          </a:p>
        </p:txBody>
      </p:sp>
      <p:sp>
        <p:nvSpPr>
          <p:cNvPr id="4" name="Afgeronde rechthoek 3"/>
          <p:cNvSpPr/>
          <p:nvPr/>
        </p:nvSpPr>
        <p:spPr>
          <a:xfrm>
            <a:off x="2380035" y="3537625"/>
            <a:ext cx="2700000" cy="144000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nl-NL" sz="2800" b="1" dirty="0">
                <a:solidFill>
                  <a:schemeClr val="accent5">
                    <a:lumMod val="50000"/>
                  </a:schemeClr>
                </a:solidFill>
              </a:rPr>
              <a:t>Stedentrips</a:t>
            </a:r>
          </a:p>
        </p:txBody>
      </p:sp>
      <p:sp>
        <p:nvSpPr>
          <p:cNvPr id="5" name="Afgeronde rechthoek 4"/>
          <p:cNvSpPr/>
          <p:nvPr/>
        </p:nvSpPr>
        <p:spPr>
          <a:xfrm>
            <a:off x="4555787" y="1690688"/>
            <a:ext cx="2700000" cy="144000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nl-NL" sz="2800" b="1" dirty="0">
                <a:solidFill>
                  <a:schemeClr val="accent5">
                    <a:lumMod val="50000"/>
                  </a:schemeClr>
                </a:solidFill>
              </a:rPr>
              <a:t>Wintersport</a:t>
            </a:r>
          </a:p>
        </p:txBody>
      </p:sp>
      <p:sp>
        <p:nvSpPr>
          <p:cNvPr id="6" name="Afgeronde rechthoek 5"/>
          <p:cNvSpPr/>
          <p:nvPr/>
        </p:nvSpPr>
        <p:spPr>
          <a:xfrm>
            <a:off x="5564221" y="3161642"/>
            <a:ext cx="2700000" cy="144000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nl-NL" sz="2800" b="1">
                <a:solidFill>
                  <a:schemeClr val="accent5">
                    <a:lumMod val="50000"/>
                  </a:schemeClr>
                </a:solidFill>
              </a:rPr>
              <a:t>Verre reizen</a:t>
            </a:r>
            <a:endParaRPr lang="nl-NL" sz="2800" b="1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35705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hoek 4"/>
          <p:cNvSpPr/>
          <p:nvPr/>
        </p:nvSpPr>
        <p:spPr>
          <a:xfrm>
            <a:off x="1540912" y="2967335"/>
            <a:ext cx="9110187" cy="923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Wave4">
              <a:avLst/>
            </a:prstTxWarp>
            <a:spAutoFit/>
          </a:bodyPr>
          <a:lstStyle/>
          <a:p>
            <a:pPr algn="ctr"/>
            <a:r>
              <a:rPr lang="nl-NL" sz="5400" b="1" cap="none" spc="0" dirty="0">
                <a:ln w="9525">
                  <a:solidFill>
                    <a:schemeClr val="accent4">
                      <a:lumMod val="40000"/>
                      <a:lumOff val="60000"/>
                    </a:schemeClr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Populaire wintersportgebieden</a:t>
            </a:r>
          </a:p>
        </p:txBody>
      </p:sp>
    </p:spTree>
    <p:extLst>
      <p:ext uri="{BB962C8B-B14F-4D97-AF65-F5344CB8AC3E}">
        <p14:creationId xmlns:p14="http://schemas.microsoft.com/office/powerpoint/2010/main" val="38187705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nl-NL" b="0" i="0" u="none" strike="noStrike" baseline="0" dirty="0"/>
              <a:t>Les </a:t>
            </a:r>
            <a:r>
              <a:rPr lang="nl-NL" b="0" i="0" u="none" strike="noStrike" baseline="0" dirty="0" err="1"/>
              <a:t>Trois</a:t>
            </a:r>
            <a:r>
              <a:rPr lang="nl-NL" b="0" i="0" u="none" strike="noStrike" baseline="0" dirty="0"/>
              <a:t> </a:t>
            </a:r>
            <a:r>
              <a:rPr lang="nl-NL" b="0" i="0" u="none" strike="noStrike" baseline="0" dirty="0" err="1"/>
              <a:t>Vallées</a:t>
            </a:r>
            <a:endParaRPr lang="nl-NL" b="0" i="0" u="none" strike="noStrike" baseline="0" dirty="0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R="0" lvl="0" rtl="0"/>
            <a:r>
              <a:rPr lang="nl-NL" b="0" i="0" u="none" strike="noStrike" baseline="0" dirty="0"/>
              <a:t>Franse Alpen</a:t>
            </a:r>
          </a:p>
          <a:p>
            <a:pPr marR="0" lvl="0" rtl="0"/>
            <a:r>
              <a:rPr lang="nl-NL" b="0" i="0" u="none" strike="noStrike" baseline="0" dirty="0"/>
              <a:t>6 gletsjers</a:t>
            </a:r>
          </a:p>
          <a:p>
            <a:pPr marR="0" lvl="0" rtl="0"/>
            <a:r>
              <a:rPr lang="nl-NL" b="0" i="0" u="none" strike="noStrike" baseline="0" dirty="0" err="1"/>
              <a:t>Sneewzeker</a:t>
            </a:r>
            <a:r>
              <a:rPr lang="nl-NL" b="0" i="0" u="none" strike="noStrike" baseline="0" dirty="0"/>
              <a:t> tot medio mei</a:t>
            </a:r>
          </a:p>
          <a:p>
            <a:pPr marR="0" lvl="0" rtl="0"/>
            <a:r>
              <a:rPr lang="nl-NL" b="0" i="0" u="none" strike="noStrike" baseline="0" dirty="0"/>
              <a:t>Bekende plaatsen:</a:t>
            </a:r>
          </a:p>
          <a:p>
            <a:pPr marR="0" lvl="1" rtl="0"/>
            <a:r>
              <a:rPr lang="en-US" b="0" i="0" u="none" strike="noStrike" baseline="0" dirty="0"/>
              <a:t>Val </a:t>
            </a:r>
            <a:r>
              <a:rPr lang="en-US" b="0" i="0" u="none" strike="noStrike" baseline="0" dirty="0" err="1"/>
              <a:t>Thorens</a:t>
            </a:r>
            <a:endParaRPr lang="en-US" b="0" i="0" u="none" strike="noStrike" baseline="0" dirty="0"/>
          </a:p>
          <a:p>
            <a:pPr marR="0" lvl="1" rtl="0"/>
            <a:r>
              <a:rPr lang="en-US" b="0" i="0" u="none" strike="noStrike" baseline="0" dirty="0" err="1"/>
              <a:t>Courcheval</a:t>
            </a:r>
            <a:endParaRPr lang="en-US" b="0" i="0" u="none" strike="noStrike" baseline="0" dirty="0"/>
          </a:p>
          <a:p>
            <a:pPr marR="0" lvl="1" rtl="0"/>
            <a:r>
              <a:rPr lang="en-US" b="0" i="0" u="none" strike="noStrike" baseline="0" dirty="0"/>
              <a:t>Les </a:t>
            </a:r>
            <a:r>
              <a:rPr lang="en-US" b="0" i="0" u="none" strike="noStrike" baseline="0" dirty="0" err="1"/>
              <a:t>Menuires</a:t>
            </a:r>
            <a:endParaRPr lang="en-US" b="0" i="0" u="none" strike="noStrike" baseline="0" dirty="0"/>
          </a:p>
          <a:p>
            <a:pPr marR="0" lvl="1" rtl="0"/>
            <a:r>
              <a:rPr lang="en-US" b="0" i="0" u="none" strike="noStrike" baseline="0" dirty="0" err="1"/>
              <a:t>Méribel</a:t>
            </a:r>
            <a:endParaRPr lang="en-US" b="0" i="0" u="none" strike="noStrike" baseline="0" dirty="0"/>
          </a:p>
        </p:txBody>
      </p:sp>
    </p:spTree>
    <p:extLst>
      <p:ext uri="{BB962C8B-B14F-4D97-AF65-F5344CB8AC3E}">
        <p14:creationId xmlns:p14="http://schemas.microsoft.com/office/powerpoint/2010/main" val="24223766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Les </a:t>
            </a:r>
            <a:r>
              <a:rPr lang="nl-NL" dirty="0" err="1"/>
              <a:t>Trois</a:t>
            </a:r>
            <a:r>
              <a:rPr lang="nl-NL" dirty="0"/>
              <a:t> </a:t>
            </a:r>
            <a:r>
              <a:rPr lang="nl-NL" dirty="0" err="1"/>
              <a:t>Vallées</a:t>
            </a:r>
            <a:r>
              <a:rPr lang="nl-NL" dirty="0"/>
              <a:t> in cijfers: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Clr>
                <a:schemeClr val="accent5"/>
              </a:buClr>
              <a:buSzPct val="125000"/>
              <a:buFont typeface="Calibri" panose="020F0502020204030204" pitchFamily="34" charset="0"/>
              <a:buChar char="@"/>
            </a:pPr>
            <a:r>
              <a:rPr lang="nl-NL" dirty="0"/>
              <a:t>600 kilometer aan pistes verspreid over 40.000 hectare</a:t>
            </a:r>
          </a:p>
          <a:p>
            <a:pPr>
              <a:buClr>
                <a:schemeClr val="accent5"/>
              </a:buClr>
              <a:buSzPct val="125000"/>
              <a:buFont typeface="Calibri" panose="020F0502020204030204" pitchFamily="34" charset="0"/>
              <a:buChar char="@"/>
            </a:pPr>
            <a:r>
              <a:rPr lang="nl-NL" dirty="0"/>
              <a:t>Totaal 330 pistes:</a:t>
            </a:r>
          </a:p>
          <a:p>
            <a:pPr marL="2873375" lvl="1">
              <a:buClr>
                <a:schemeClr val="accent5"/>
              </a:buClr>
              <a:buSzPct val="125000"/>
              <a:buFont typeface="Calibri" panose="020F0502020204030204" pitchFamily="34" charset="0"/>
              <a:buChar char="@"/>
            </a:pPr>
            <a:r>
              <a:rPr lang="nl-NL" dirty="0"/>
              <a:t>13% groen</a:t>
            </a:r>
          </a:p>
          <a:p>
            <a:pPr marL="2873375" lvl="1">
              <a:buClr>
                <a:schemeClr val="accent5"/>
              </a:buClr>
              <a:buSzPct val="125000"/>
              <a:buFont typeface="Calibri" panose="020F0502020204030204" pitchFamily="34" charset="0"/>
              <a:buChar char="@"/>
            </a:pPr>
            <a:r>
              <a:rPr lang="nl-NL" dirty="0"/>
              <a:t>39% blauw</a:t>
            </a:r>
          </a:p>
          <a:p>
            <a:pPr marL="2873375" lvl="1">
              <a:buClr>
                <a:schemeClr val="accent5"/>
              </a:buClr>
              <a:buSzPct val="125000"/>
              <a:buFont typeface="Calibri" panose="020F0502020204030204" pitchFamily="34" charset="0"/>
              <a:buChar char="@"/>
            </a:pPr>
            <a:r>
              <a:rPr lang="nl-NL" dirty="0"/>
              <a:t>38% rood</a:t>
            </a:r>
          </a:p>
          <a:p>
            <a:pPr marL="2873375" lvl="1">
              <a:buClr>
                <a:schemeClr val="accent5"/>
              </a:buClr>
              <a:buSzPct val="125000"/>
              <a:buFont typeface="Calibri" panose="020F0502020204030204" pitchFamily="34" charset="0"/>
              <a:buChar char="@"/>
            </a:pPr>
            <a:r>
              <a:rPr lang="nl-NL" dirty="0"/>
              <a:t>10% zwart</a:t>
            </a:r>
          </a:p>
        </p:txBody>
      </p:sp>
      <p:sp>
        <p:nvSpPr>
          <p:cNvPr id="4" name="Tekstvak 3"/>
          <p:cNvSpPr txBox="1"/>
          <p:nvPr/>
        </p:nvSpPr>
        <p:spPr>
          <a:xfrm rot="20694517">
            <a:off x="992777" y="3409406"/>
            <a:ext cx="237744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b="1" i="1" cap="small" spc="100" dirty="0">
                <a:solidFill>
                  <a:srgbClr val="FF0000"/>
                </a:solidFill>
              </a:rPr>
              <a:t>Dus geschikt voor zowel beginners als ervaren skiërs!</a:t>
            </a:r>
          </a:p>
        </p:txBody>
      </p:sp>
      <p:pic>
        <p:nvPicPr>
          <p:cNvPr id="7" name="Afbeelding 6"/>
          <p:cNvPicPr>
            <a:picLocks noChangeAspect="1"/>
          </p:cNvPicPr>
          <p:nvPr/>
        </p:nvPicPr>
        <p:blipFill rotWithShape="1"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lasticWrap/>
                    </a14:imgEffect>
                    <a14:imgEffect>
                      <a14:sharpenSoften amount="25000"/>
                    </a14:imgEffect>
                    <a14:imgEffect>
                      <a14:brightnessContrast bright="4000" contrast="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-68" r="25068"/>
          <a:stretch/>
        </p:blipFill>
        <p:spPr>
          <a:xfrm>
            <a:off x="7753800" y="2576963"/>
            <a:ext cx="3600000" cy="360000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</p:pic>
    </p:spTree>
    <p:extLst>
      <p:ext uri="{BB962C8B-B14F-4D97-AF65-F5344CB8AC3E}">
        <p14:creationId xmlns:p14="http://schemas.microsoft.com/office/powerpoint/2010/main" val="15719840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R="0" rtl="0"/>
            <a:r>
              <a:rPr lang="nl-NL" dirty="0" err="1"/>
              <a:t>Saas</a:t>
            </a:r>
            <a:r>
              <a:rPr lang="nl-NL" dirty="0"/>
              <a:t> Fee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0"/>
            <a:r>
              <a:rPr lang="nl-NL" dirty="0"/>
              <a:t>Zwitserse Alpen</a:t>
            </a:r>
          </a:p>
          <a:p>
            <a:pPr lvl="0"/>
            <a:r>
              <a:rPr lang="nl-NL" dirty="0"/>
              <a:t>Autovrij dorp op 1800 meter hoogte</a:t>
            </a:r>
          </a:p>
          <a:p>
            <a:pPr lvl="0"/>
            <a:r>
              <a:rPr lang="nl-NL" dirty="0"/>
              <a:t>20 gletsjerpisten</a:t>
            </a:r>
          </a:p>
        </p:txBody>
      </p:sp>
    </p:spTree>
    <p:extLst>
      <p:ext uri="{BB962C8B-B14F-4D97-AF65-F5344CB8AC3E}">
        <p14:creationId xmlns:p14="http://schemas.microsoft.com/office/powerpoint/2010/main" val="11384684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dirty="0" err="1"/>
              <a:t>Zillertal</a:t>
            </a:r>
            <a:endParaRPr lang="nl-NL" dirty="0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0"/>
            <a:r>
              <a:rPr lang="nl-NL" dirty="0"/>
              <a:t>Oostenrijk</a:t>
            </a:r>
          </a:p>
          <a:p>
            <a:pPr lvl="0"/>
            <a:r>
              <a:rPr lang="nl-NL" dirty="0"/>
              <a:t>4 bekende skigebieden:</a:t>
            </a:r>
          </a:p>
          <a:p>
            <a:pPr lvl="1"/>
            <a:r>
              <a:rPr lang="nl-NL" sz="2800" dirty="0" err="1"/>
              <a:t>Zillertal</a:t>
            </a:r>
            <a:r>
              <a:rPr lang="nl-NL" sz="2800" dirty="0"/>
              <a:t> Arena</a:t>
            </a:r>
          </a:p>
          <a:p>
            <a:pPr lvl="1"/>
            <a:r>
              <a:rPr lang="nl-NL" sz="2800" dirty="0" err="1"/>
              <a:t>Mayrhofner</a:t>
            </a:r>
            <a:r>
              <a:rPr lang="nl-NL" sz="2800" dirty="0"/>
              <a:t> </a:t>
            </a:r>
            <a:r>
              <a:rPr lang="nl-NL" sz="2800" dirty="0" err="1"/>
              <a:t>Bergbahnen</a:t>
            </a:r>
            <a:endParaRPr lang="nl-NL" sz="2800" dirty="0"/>
          </a:p>
          <a:p>
            <a:pPr lvl="1"/>
            <a:r>
              <a:rPr lang="nl-NL" sz="2800" dirty="0"/>
              <a:t>Ski &amp; </a:t>
            </a:r>
            <a:r>
              <a:rPr lang="nl-NL" sz="2800" dirty="0" err="1"/>
              <a:t>Gletscherwelt</a:t>
            </a:r>
            <a:r>
              <a:rPr lang="nl-NL" sz="2800" dirty="0"/>
              <a:t> </a:t>
            </a:r>
            <a:r>
              <a:rPr lang="nl-NL" sz="2800" dirty="0" err="1"/>
              <a:t>Zillertal</a:t>
            </a:r>
            <a:r>
              <a:rPr lang="nl-NL" sz="2800" dirty="0"/>
              <a:t> 3000 </a:t>
            </a:r>
          </a:p>
          <a:p>
            <a:pPr lvl="1"/>
            <a:r>
              <a:rPr lang="nl-NL" sz="2800" dirty="0" err="1"/>
              <a:t>Spieljoch</a:t>
            </a:r>
            <a:r>
              <a:rPr lang="nl-NL" sz="2800" dirty="0"/>
              <a:t> / </a:t>
            </a:r>
            <a:r>
              <a:rPr lang="nl-NL" sz="2800" dirty="0" err="1"/>
              <a:t>Hochzillertal</a:t>
            </a:r>
            <a:endParaRPr lang="nl-NL" sz="2800" dirty="0"/>
          </a:p>
        </p:txBody>
      </p:sp>
    </p:spTree>
    <p:extLst>
      <p:ext uri="{BB962C8B-B14F-4D97-AF65-F5344CB8AC3E}">
        <p14:creationId xmlns:p14="http://schemas.microsoft.com/office/powerpoint/2010/main" val="418862714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R="0" rtl="0"/>
            <a:r>
              <a:rPr lang="nl-NL" dirty="0"/>
              <a:t>Wat heeft u nodig?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8200" y="1690688"/>
            <a:ext cx="10515600" cy="3660775"/>
          </a:xfrm>
        </p:spPr>
        <p:txBody>
          <a:bodyPr numCol="2">
            <a:normAutofit/>
          </a:bodyPr>
          <a:lstStyle/>
          <a:p>
            <a:pPr marL="0" marR="0" lvl="0" indent="0" rtl="0">
              <a:buNone/>
            </a:pPr>
            <a:r>
              <a:rPr lang="nl-NL" dirty="0"/>
              <a:t>skischoenen en ski’s</a:t>
            </a:r>
          </a:p>
          <a:p>
            <a:pPr marL="0" marR="0" lvl="0" indent="0" rtl="0">
              <a:buNone/>
            </a:pPr>
            <a:r>
              <a:rPr lang="nl-NL" dirty="0"/>
              <a:t>skistokken</a:t>
            </a:r>
          </a:p>
          <a:p>
            <a:pPr marL="0" marR="0" lvl="0" indent="0" rtl="0">
              <a:buNone/>
            </a:pPr>
            <a:r>
              <a:rPr lang="nl-NL" dirty="0"/>
              <a:t>skikleding</a:t>
            </a:r>
          </a:p>
          <a:p>
            <a:pPr marL="0" marR="0" lvl="0" indent="0" rtl="0">
              <a:buNone/>
            </a:pPr>
            <a:r>
              <a:rPr lang="nl-NL" dirty="0"/>
              <a:t>handschoenen</a:t>
            </a:r>
          </a:p>
          <a:p>
            <a:pPr marL="0" marR="0" lvl="0" indent="0" rtl="0">
              <a:buNone/>
            </a:pPr>
            <a:r>
              <a:rPr lang="nl-NL" dirty="0"/>
              <a:t>sneeuwbril</a:t>
            </a:r>
          </a:p>
          <a:p>
            <a:pPr marL="0" marR="0" lvl="0" indent="0" rtl="0">
              <a:buNone/>
            </a:pPr>
            <a:r>
              <a:rPr lang="nl-NL" dirty="0" err="1"/>
              <a:t>skihelm</a:t>
            </a:r>
            <a:endParaRPr lang="nl-NL" dirty="0"/>
          </a:p>
          <a:p>
            <a:pPr marL="0" marR="0" lvl="0" indent="0" rtl="0">
              <a:buNone/>
            </a:pPr>
            <a:r>
              <a:rPr lang="nl-NL" dirty="0"/>
              <a:t>skipashouder</a:t>
            </a:r>
          </a:p>
          <a:p>
            <a:pPr marL="0" marR="0" lvl="0" indent="0" rtl="0">
              <a:buNone/>
            </a:pPr>
            <a:r>
              <a:rPr lang="nl-NL" dirty="0"/>
              <a:t>thermo-ondergoed</a:t>
            </a:r>
          </a:p>
          <a:p>
            <a:pPr marL="0" marR="0" lvl="0" indent="0" rtl="0">
              <a:buNone/>
            </a:pPr>
            <a:r>
              <a:rPr lang="nl-NL" dirty="0"/>
              <a:t>pulli’s/truien</a:t>
            </a:r>
          </a:p>
          <a:p>
            <a:pPr marL="0" marR="0" lvl="0" indent="0" rtl="0">
              <a:buNone/>
            </a:pPr>
            <a:r>
              <a:rPr lang="nl-NL" dirty="0"/>
              <a:t>skisokken</a:t>
            </a:r>
          </a:p>
          <a:p>
            <a:pPr marL="0" marR="0" lvl="0" indent="0" rtl="0">
              <a:buNone/>
            </a:pPr>
            <a:r>
              <a:rPr lang="nl-NL" dirty="0"/>
              <a:t>zonnebril</a:t>
            </a:r>
          </a:p>
          <a:p>
            <a:pPr marL="0" marR="0" lvl="0" indent="0" rtl="0">
              <a:buNone/>
            </a:pPr>
            <a:r>
              <a:rPr lang="nl-NL" dirty="0"/>
              <a:t>muts of hoofdband</a:t>
            </a:r>
          </a:p>
          <a:p>
            <a:pPr marL="0" marR="0" lvl="0" indent="0" rtl="0">
              <a:buNone/>
            </a:pPr>
            <a:r>
              <a:rPr lang="nl-NL" dirty="0" err="1"/>
              <a:t>skiwax</a:t>
            </a:r>
            <a:endParaRPr lang="nl-NL" dirty="0"/>
          </a:p>
          <a:p>
            <a:pPr marL="0" marR="0" lvl="0" indent="0" rtl="0">
              <a:buNone/>
            </a:pPr>
            <a:r>
              <a:rPr lang="nl-NL" dirty="0" err="1"/>
              <a:t>snowboots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092868946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toor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Populaire skigebieden 2</Template>
  <TotalTime>1030</TotalTime>
  <Words>143</Words>
  <Application>Microsoft Office PowerPoint</Application>
  <PresentationFormat>Breedbeeld</PresentationFormat>
  <Paragraphs>53</Paragraphs>
  <Slides>9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9</vt:i4>
      </vt:variant>
    </vt:vector>
  </HeadingPairs>
  <TitlesOfParts>
    <vt:vector size="13" baseType="lpstr">
      <vt:lpstr>Arial</vt:lpstr>
      <vt:lpstr>Calibri</vt:lpstr>
      <vt:lpstr>Calibri Light</vt:lpstr>
      <vt:lpstr>Kantoorthema</vt:lpstr>
      <vt:lpstr>Op wintersport?</vt:lpstr>
      <vt:lpstr>Reisbureau Van Kalshoven</vt:lpstr>
      <vt:lpstr>Onze specialiteiten</vt:lpstr>
      <vt:lpstr>PowerPoint-presentatie</vt:lpstr>
      <vt:lpstr>Les Trois Vallées</vt:lpstr>
      <vt:lpstr>Les Trois Vallées in cijfers:</vt:lpstr>
      <vt:lpstr>Saas Fee</vt:lpstr>
      <vt:lpstr>Zillertal</vt:lpstr>
      <vt:lpstr>Wat heeft u nodig?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Op wintersport?</dc:title>
  <dc:creator>Studio Visual Steps</dc:creator>
  <cp:lastModifiedBy>MOS boeken</cp:lastModifiedBy>
  <cp:revision>62</cp:revision>
  <dcterms:created xsi:type="dcterms:W3CDTF">2016-01-02T19:54:51Z</dcterms:created>
  <dcterms:modified xsi:type="dcterms:W3CDTF">2016-03-17T12:37:28Z</dcterms:modified>
</cp:coreProperties>
</file>