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sp>
        <p:nvSpPr>
          <p:cNvPr id="3" name="Afgeronde rechthoek 2"/>
          <p:cNvSpPr/>
          <p:nvPr/>
        </p:nvSpPr>
        <p:spPr>
          <a:xfrm>
            <a:off x="838200" y="2614156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Zonvakanties</a:t>
            </a:r>
          </a:p>
        </p:txBody>
      </p:sp>
      <p:sp>
        <p:nvSpPr>
          <p:cNvPr id="4" name="Afgeronde rechthoek 3"/>
          <p:cNvSpPr/>
          <p:nvPr/>
        </p:nvSpPr>
        <p:spPr>
          <a:xfrm>
            <a:off x="3443400" y="2614156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Stedentrips</a:t>
            </a:r>
          </a:p>
        </p:txBody>
      </p:sp>
      <p:sp>
        <p:nvSpPr>
          <p:cNvPr id="5" name="Afgeronde rechthoek 4"/>
          <p:cNvSpPr/>
          <p:nvPr/>
        </p:nvSpPr>
        <p:spPr>
          <a:xfrm>
            <a:off x="6048600" y="2614156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Wintersport</a:t>
            </a:r>
          </a:p>
        </p:txBody>
      </p:sp>
      <p:sp>
        <p:nvSpPr>
          <p:cNvPr id="6" name="Afgeronde rechthoek 5"/>
          <p:cNvSpPr/>
          <p:nvPr/>
        </p:nvSpPr>
        <p:spPr>
          <a:xfrm>
            <a:off x="8653800" y="2614156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Verre reizen</a:t>
            </a:r>
          </a:p>
        </p:txBody>
      </p: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1031</TotalTime>
  <Words>143</Words>
  <Application>Microsoft Office PowerPoint</Application>
  <PresentationFormat>Breedbeeld</PresentationFormat>
  <Paragraphs>53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64</cp:revision>
  <dcterms:created xsi:type="dcterms:W3CDTF">2016-01-02T19:54:51Z</dcterms:created>
  <dcterms:modified xsi:type="dcterms:W3CDTF">2016-03-17T12:38:47Z</dcterms:modified>
</cp:coreProperties>
</file>