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284051" y="2441642"/>
            <a:ext cx="2700000" cy="144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Zonvakanties</a:t>
            </a:r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1028</TotalTime>
  <Words>139</Words>
  <Application>Microsoft Office PowerPoint</Application>
  <PresentationFormat>Breedbeeld</PresentationFormat>
  <Paragraphs>50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60</cp:revision>
  <dcterms:created xsi:type="dcterms:W3CDTF">2016-01-02T19:54:51Z</dcterms:created>
  <dcterms:modified xsi:type="dcterms:W3CDTF">2016-03-17T12:35:09Z</dcterms:modified>
</cp:coreProperties>
</file>