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0" r:id="rId4"/>
    <p:sldId id="264" r:id="rId5"/>
    <p:sldId id="261" r:id="rId6"/>
    <p:sldId id="256" r:id="rId7"/>
    <p:sldId id="263" r:id="rId8"/>
    <p:sldId id="257" r:id="rId9"/>
    <p:sldId id="258" r:id="rId10"/>
    <p:sldId id="262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D68E7-B827-4BAB-A3F6-AEA094061E86}" type="doc">
      <dgm:prSet loTypeId="urn:microsoft.com/office/officeart/2009/3/layout/HorizontalOrganizationChart" loCatId="hierarchy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EC488124-5C40-45E8-BF34-25F89FD87547}">
      <dgm:prSet phldrT="[Tekst]"/>
      <dgm:spPr/>
      <dgm:t>
        <a:bodyPr/>
        <a:lstStyle/>
        <a:p>
          <a:r>
            <a:rPr lang="nl-NL" dirty="0"/>
            <a:t>Peter van </a:t>
          </a:r>
          <a:r>
            <a:rPr lang="nl-NL" dirty="0" err="1"/>
            <a:t>Kalshoven</a:t>
          </a:r>
          <a:r>
            <a:rPr lang="nl-NL" dirty="0"/>
            <a:t> (directeur)</a:t>
          </a:r>
        </a:p>
      </dgm:t>
    </dgm:pt>
    <dgm:pt modelId="{770438B5-6872-440E-82E3-B765FCFB18D9}" type="parTrans" cxnId="{95C784E8-0D85-4A84-B1B9-7616E8FB0AC3}">
      <dgm:prSet/>
      <dgm:spPr/>
      <dgm:t>
        <a:bodyPr/>
        <a:lstStyle/>
        <a:p>
          <a:endParaRPr lang="nl-NL"/>
        </a:p>
      </dgm:t>
    </dgm:pt>
    <dgm:pt modelId="{BED1B5CE-6811-4355-91DD-90FD6108D579}" type="sibTrans" cxnId="{95C784E8-0D85-4A84-B1B9-7616E8FB0AC3}">
      <dgm:prSet/>
      <dgm:spPr/>
      <dgm:t>
        <a:bodyPr/>
        <a:lstStyle/>
        <a:p>
          <a:endParaRPr lang="nl-NL"/>
        </a:p>
      </dgm:t>
    </dgm:pt>
    <dgm:pt modelId="{63284A5E-BFF0-42B1-8C0B-DF9D85841290}" type="asst">
      <dgm:prSet phldrT="[Tekst]"/>
      <dgm:spPr/>
      <dgm:t>
        <a:bodyPr/>
        <a:lstStyle/>
        <a:p>
          <a:r>
            <a:rPr lang="nl-NL" dirty="0"/>
            <a:t>José Smit (</a:t>
          </a:r>
          <a:r>
            <a:rPr lang="nl-NL" dirty="0" err="1"/>
            <a:t>boekhoduer</a:t>
          </a:r>
          <a:r>
            <a:rPr lang="nl-NL" dirty="0"/>
            <a:t>)</a:t>
          </a:r>
        </a:p>
      </dgm:t>
    </dgm:pt>
    <dgm:pt modelId="{C6C8AA91-B1CA-45D9-A14E-534B4A3DFB27}" type="parTrans" cxnId="{5A7960D2-96C9-4940-9369-8C20E15C73B9}">
      <dgm:prSet/>
      <dgm:spPr/>
      <dgm:t>
        <a:bodyPr/>
        <a:lstStyle/>
        <a:p>
          <a:endParaRPr lang="nl-NL"/>
        </a:p>
      </dgm:t>
    </dgm:pt>
    <dgm:pt modelId="{962EC943-6C2F-449B-8CB4-9E81540576EF}" type="sibTrans" cxnId="{5A7960D2-96C9-4940-9369-8C20E15C73B9}">
      <dgm:prSet/>
      <dgm:spPr/>
      <dgm:t>
        <a:bodyPr/>
        <a:lstStyle/>
        <a:p>
          <a:endParaRPr lang="nl-NL"/>
        </a:p>
      </dgm:t>
    </dgm:pt>
    <dgm:pt modelId="{21E166DA-6656-4ACA-AAFB-0A9EDD775E20}">
      <dgm:prSet phldrT="[Tekst]"/>
      <dgm:spPr/>
      <dgm:t>
        <a:bodyPr/>
        <a:lstStyle/>
        <a:p>
          <a:r>
            <a:rPr lang="nl-NL" dirty="0"/>
            <a:t>Eva Pieters (reisadviseur)</a:t>
          </a:r>
        </a:p>
      </dgm:t>
    </dgm:pt>
    <dgm:pt modelId="{886F1841-7578-439B-8FCC-0EB84414E61B}" type="parTrans" cxnId="{29B3671D-A1B0-44BB-9CDD-75CE95E9E731}">
      <dgm:prSet/>
      <dgm:spPr/>
      <dgm:t>
        <a:bodyPr/>
        <a:lstStyle/>
        <a:p>
          <a:endParaRPr lang="nl-NL"/>
        </a:p>
      </dgm:t>
    </dgm:pt>
    <dgm:pt modelId="{4F54D432-0F43-4E6C-8B10-7E6B78388964}" type="sibTrans" cxnId="{29B3671D-A1B0-44BB-9CDD-75CE95E9E731}">
      <dgm:prSet/>
      <dgm:spPr/>
      <dgm:t>
        <a:bodyPr/>
        <a:lstStyle/>
        <a:p>
          <a:endParaRPr lang="nl-NL"/>
        </a:p>
      </dgm:t>
    </dgm:pt>
    <dgm:pt modelId="{1ED14760-E125-499F-83BD-7C95A93E8FEA}">
      <dgm:prSet phldrT="[Tekst]"/>
      <dgm:spPr/>
      <dgm:t>
        <a:bodyPr/>
        <a:lstStyle/>
        <a:p>
          <a:r>
            <a:rPr lang="nl-NL" dirty="0"/>
            <a:t>Petra Bakker (reisadviseur)</a:t>
          </a:r>
        </a:p>
      </dgm:t>
    </dgm:pt>
    <dgm:pt modelId="{D39897D0-EE5E-4246-9772-0E73B678723B}" type="parTrans" cxnId="{B8BDF36B-0670-4537-8FE9-DF2EE0EA54FC}">
      <dgm:prSet/>
      <dgm:spPr/>
      <dgm:t>
        <a:bodyPr/>
        <a:lstStyle/>
        <a:p>
          <a:endParaRPr lang="nl-NL"/>
        </a:p>
      </dgm:t>
    </dgm:pt>
    <dgm:pt modelId="{1F030415-4D62-49DE-B621-967BF1481CF2}" type="sibTrans" cxnId="{B8BDF36B-0670-4537-8FE9-DF2EE0EA54FC}">
      <dgm:prSet/>
      <dgm:spPr/>
      <dgm:t>
        <a:bodyPr/>
        <a:lstStyle/>
        <a:p>
          <a:endParaRPr lang="nl-NL"/>
        </a:p>
      </dgm:t>
    </dgm:pt>
    <dgm:pt modelId="{3073049E-C38A-427F-AFDC-F1F12D20E5BF}">
      <dgm:prSet phldrT="[Tekst]"/>
      <dgm:spPr/>
      <dgm:t>
        <a:bodyPr/>
        <a:lstStyle/>
        <a:p>
          <a:r>
            <a:rPr lang="nl-NL" dirty="0"/>
            <a:t>Carla van </a:t>
          </a:r>
          <a:r>
            <a:rPr lang="nl-NL" dirty="0" err="1"/>
            <a:t>Kalshoven</a:t>
          </a:r>
          <a:r>
            <a:rPr lang="nl-NL" dirty="0"/>
            <a:t> (reisadviseur)</a:t>
          </a:r>
        </a:p>
      </dgm:t>
    </dgm:pt>
    <dgm:pt modelId="{C034FCC5-ECC9-4433-818D-08220CCBFC78}" type="parTrans" cxnId="{9141D534-33C6-47A0-AE0A-5245F21171B6}">
      <dgm:prSet/>
      <dgm:spPr/>
    </dgm:pt>
    <dgm:pt modelId="{C6A718B3-0106-42D4-806A-71636826B9B3}" type="sibTrans" cxnId="{9141D534-33C6-47A0-AE0A-5245F21171B6}">
      <dgm:prSet/>
      <dgm:spPr/>
    </dgm:pt>
    <dgm:pt modelId="{BDC16CE1-7F57-41D7-A88C-AAE263FB33FC}">
      <dgm:prSet/>
      <dgm:spPr/>
      <dgm:t>
        <a:bodyPr/>
        <a:lstStyle/>
        <a:p>
          <a:r>
            <a:rPr lang="nl-NL" dirty="0"/>
            <a:t>Jordi Simons </a:t>
          </a:r>
          <a:r>
            <a:rPr lang="nl-NL"/>
            <a:t>(stagiair)</a:t>
          </a:r>
          <a:endParaRPr lang="nl-NL"/>
        </a:p>
      </dgm:t>
    </dgm:pt>
    <dgm:pt modelId="{3FDDC589-4620-4B1A-81E1-402943CF85F8}" type="parTrans" cxnId="{9C84C588-F7E5-4FC7-A977-3BE54075F34A}">
      <dgm:prSet/>
      <dgm:spPr/>
    </dgm:pt>
    <dgm:pt modelId="{4335CC0A-A99C-4DB9-8786-D3C5D1E59FD6}" type="sibTrans" cxnId="{9C84C588-F7E5-4FC7-A977-3BE54075F34A}">
      <dgm:prSet/>
      <dgm:spPr/>
    </dgm:pt>
    <dgm:pt modelId="{B26A3789-7B09-43B2-940B-923D7F7F5C6D}" type="pres">
      <dgm:prSet presAssocID="{C4DD68E7-B827-4BAB-A3F6-AEA094061E8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87877A5-1E2E-4040-B332-EAF52AA87EEA}" type="pres">
      <dgm:prSet presAssocID="{EC488124-5C40-45E8-BF34-25F89FD87547}" presName="hierRoot1" presStyleCnt="0">
        <dgm:presLayoutVars>
          <dgm:hierBranch val="init"/>
        </dgm:presLayoutVars>
      </dgm:prSet>
      <dgm:spPr/>
    </dgm:pt>
    <dgm:pt modelId="{1ADD869D-23CA-4408-93FF-B21823AF72F2}" type="pres">
      <dgm:prSet presAssocID="{EC488124-5C40-45E8-BF34-25F89FD87547}" presName="rootComposite1" presStyleCnt="0"/>
      <dgm:spPr/>
    </dgm:pt>
    <dgm:pt modelId="{283DF05F-0EFE-4C79-B7C0-62D644A2F12F}" type="pres">
      <dgm:prSet presAssocID="{EC488124-5C40-45E8-BF34-25F89FD87547}" presName="rootText1" presStyleLbl="node0" presStyleIdx="0" presStyleCnt="1">
        <dgm:presLayoutVars>
          <dgm:chPref val="3"/>
        </dgm:presLayoutVars>
      </dgm:prSet>
      <dgm:spPr/>
    </dgm:pt>
    <dgm:pt modelId="{57FDFA3F-F238-4EEE-A61A-65B741905111}" type="pres">
      <dgm:prSet presAssocID="{EC488124-5C40-45E8-BF34-25F89FD87547}" presName="rootConnector1" presStyleLbl="node1" presStyleIdx="0" presStyleCnt="0"/>
      <dgm:spPr/>
    </dgm:pt>
    <dgm:pt modelId="{BDEDCFDD-B204-457C-A336-EF2D98F6FC4E}" type="pres">
      <dgm:prSet presAssocID="{EC488124-5C40-45E8-BF34-25F89FD87547}" presName="hierChild2" presStyleCnt="0"/>
      <dgm:spPr/>
    </dgm:pt>
    <dgm:pt modelId="{6D954E25-4109-41E2-8D88-4BA5426B6F1D}" type="pres">
      <dgm:prSet presAssocID="{886F1841-7578-439B-8FCC-0EB84414E61B}" presName="Name64" presStyleLbl="parChTrans1D2" presStyleIdx="0" presStyleCnt="4"/>
      <dgm:spPr/>
    </dgm:pt>
    <dgm:pt modelId="{31BD830B-8D2E-463B-BD3B-47991411DA3B}" type="pres">
      <dgm:prSet presAssocID="{21E166DA-6656-4ACA-AAFB-0A9EDD775E20}" presName="hierRoot2" presStyleCnt="0">
        <dgm:presLayoutVars>
          <dgm:hierBranch val="init"/>
        </dgm:presLayoutVars>
      </dgm:prSet>
      <dgm:spPr/>
    </dgm:pt>
    <dgm:pt modelId="{F90C1270-C1D8-4EB8-8F61-D05663146369}" type="pres">
      <dgm:prSet presAssocID="{21E166DA-6656-4ACA-AAFB-0A9EDD775E20}" presName="rootComposite" presStyleCnt="0"/>
      <dgm:spPr/>
    </dgm:pt>
    <dgm:pt modelId="{AD99FD68-3EEE-4441-B297-E9B198AE8E75}" type="pres">
      <dgm:prSet presAssocID="{21E166DA-6656-4ACA-AAFB-0A9EDD775E20}" presName="rootText" presStyleLbl="node2" presStyleIdx="0" presStyleCnt="3">
        <dgm:presLayoutVars>
          <dgm:chPref val="3"/>
        </dgm:presLayoutVars>
      </dgm:prSet>
      <dgm:spPr/>
    </dgm:pt>
    <dgm:pt modelId="{556EF6F5-272F-4349-805C-B75A92981F43}" type="pres">
      <dgm:prSet presAssocID="{21E166DA-6656-4ACA-AAFB-0A9EDD775E20}" presName="rootConnector" presStyleLbl="node2" presStyleIdx="0" presStyleCnt="3"/>
      <dgm:spPr/>
    </dgm:pt>
    <dgm:pt modelId="{B055DDAC-72A1-4EA1-97F7-863A614ADD0D}" type="pres">
      <dgm:prSet presAssocID="{21E166DA-6656-4ACA-AAFB-0A9EDD775E20}" presName="hierChild4" presStyleCnt="0"/>
      <dgm:spPr/>
    </dgm:pt>
    <dgm:pt modelId="{D2BBB582-9AF6-4DEF-A353-DA2EEAE03AFB}" type="pres">
      <dgm:prSet presAssocID="{21E166DA-6656-4ACA-AAFB-0A9EDD775E20}" presName="hierChild5" presStyleCnt="0"/>
      <dgm:spPr/>
    </dgm:pt>
    <dgm:pt modelId="{29A27787-03DD-4423-BBBA-932E7DD9077D}" type="pres">
      <dgm:prSet presAssocID="{D39897D0-EE5E-4246-9772-0E73B678723B}" presName="Name64" presStyleLbl="parChTrans1D2" presStyleIdx="1" presStyleCnt="4"/>
      <dgm:spPr/>
    </dgm:pt>
    <dgm:pt modelId="{B05136C8-9B77-4C41-B8B3-A3C7132ADF25}" type="pres">
      <dgm:prSet presAssocID="{1ED14760-E125-499F-83BD-7C95A93E8FEA}" presName="hierRoot2" presStyleCnt="0">
        <dgm:presLayoutVars>
          <dgm:hierBranch val="init"/>
        </dgm:presLayoutVars>
      </dgm:prSet>
      <dgm:spPr/>
    </dgm:pt>
    <dgm:pt modelId="{B8ED7CEB-9FDF-4A07-A9B6-69E6B6B4A34E}" type="pres">
      <dgm:prSet presAssocID="{1ED14760-E125-499F-83BD-7C95A93E8FEA}" presName="rootComposite" presStyleCnt="0"/>
      <dgm:spPr/>
    </dgm:pt>
    <dgm:pt modelId="{8B58F829-079D-45A4-B174-DBB86996342E}" type="pres">
      <dgm:prSet presAssocID="{1ED14760-E125-499F-83BD-7C95A93E8FEA}" presName="rootText" presStyleLbl="node2" presStyleIdx="1" presStyleCnt="3">
        <dgm:presLayoutVars>
          <dgm:chPref val="3"/>
        </dgm:presLayoutVars>
      </dgm:prSet>
      <dgm:spPr/>
    </dgm:pt>
    <dgm:pt modelId="{B534816E-5D47-4BC0-9A08-63E4027201E3}" type="pres">
      <dgm:prSet presAssocID="{1ED14760-E125-499F-83BD-7C95A93E8FEA}" presName="rootConnector" presStyleLbl="node2" presStyleIdx="1" presStyleCnt="3"/>
      <dgm:spPr/>
    </dgm:pt>
    <dgm:pt modelId="{3833EBD1-04F7-4EBC-84D9-E6A7C51B5EBD}" type="pres">
      <dgm:prSet presAssocID="{1ED14760-E125-499F-83BD-7C95A93E8FEA}" presName="hierChild4" presStyleCnt="0"/>
      <dgm:spPr/>
    </dgm:pt>
    <dgm:pt modelId="{5816C13D-2912-4B62-8508-5314EFD32302}" type="pres">
      <dgm:prSet presAssocID="{1ED14760-E125-499F-83BD-7C95A93E8FEA}" presName="hierChild5" presStyleCnt="0"/>
      <dgm:spPr/>
    </dgm:pt>
    <dgm:pt modelId="{66A189E3-1BA5-4380-9CA2-36CEED3DCE1C}" type="pres">
      <dgm:prSet presAssocID="{C034FCC5-ECC9-4433-818D-08220CCBFC78}" presName="Name64" presStyleLbl="parChTrans1D2" presStyleIdx="2" presStyleCnt="4"/>
      <dgm:spPr/>
    </dgm:pt>
    <dgm:pt modelId="{6687FC31-46B0-47A1-A39A-EBF737484083}" type="pres">
      <dgm:prSet presAssocID="{3073049E-C38A-427F-AFDC-F1F12D20E5BF}" presName="hierRoot2" presStyleCnt="0">
        <dgm:presLayoutVars>
          <dgm:hierBranch val="init"/>
        </dgm:presLayoutVars>
      </dgm:prSet>
      <dgm:spPr/>
    </dgm:pt>
    <dgm:pt modelId="{1FACF5D7-B25C-4BD7-AC4D-0D38EF7ECE73}" type="pres">
      <dgm:prSet presAssocID="{3073049E-C38A-427F-AFDC-F1F12D20E5BF}" presName="rootComposite" presStyleCnt="0"/>
      <dgm:spPr/>
    </dgm:pt>
    <dgm:pt modelId="{27B18AA4-0E51-4C4E-AC27-A85ECB161001}" type="pres">
      <dgm:prSet presAssocID="{3073049E-C38A-427F-AFDC-F1F12D20E5BF}" presName="rootText" presStyleLbl="node2" presStyleIdx="2" presStyleCnt="3">
        <dgm:presLayoutVars>
          <dgm:chPref val="3"/>
        </dgm:presLayoutVars>
      </dgm:prSet>
      <dgm:spPr/>
    </dgm:pt>
    <dgm:pt modelId="{E4C9ECDD-BA34-4873-AD53-9C574525E219}" type="pres">
      <dgm:prSet presAssocID="{3073049E-C38A-427F-AFDC-F1F12D20E5BF}" presName="rootConnector" presStyleLbl="node2" presStyleIdx="2" presStyleCnt="3"/>
      <dgm:spPr/>
    </dgm:pt>
    <dgm:pt modelId="{CAC67FD7-58BF-482A-9B99-BB5CF1FEA9D1}" type="pres">
      <dgm:prSet presAssocID="{3073049E-C38A-427F-AFDC-F1F12D20E5BF}" presName="hierChild4" presStyleCnt="0"/>
      <dgm:spPr/>
    </dgm:pt>
    <dgm:pt modelId="{3C2B5C13-596E-4722-9899-A58A893B0311}" type="pres">
      <dgm:prSet presAssocID="{3FDDC589-4620-4B1A-81E1-402943CF85F8}" presName="Name64" presStyleLbl="parChTrans1D3" presStyleIdx="0" presStyleCnt="1"/>
      <dgm:spPr/>
    </dgm:pt>
    <dgm:pt modelId="{88D485C5-231B-43FF-B4E1-60DC4BE36A3E}" type="pres">
      <dgm:prSet presAssocID="{BDC16CE1-7F57-41D7-A88C-AAE263FB33FC}" presName="hierRoot2" presStyleCnt="0">
        <dgm:presLayoutVars>
          <dgm:hierBranch val="init"/>
        </dgm:presLayoutVars>
      </dgm:prSet>
      <dgm:spPr/>
    </dgm:pt>
    <dgm:pt modelId="{F83DC47C-4678-475E-BC3E-EBCF022F1BE6}" type="pres">
      <dgm:prSet presAssocID="{BDC16CE1-7F57-41D7-A88C-AAE263FB33FC}" presName="rootComposite" presStyleCnt="0"/>
      <dgm:spPr/>
    </dgm:pt>
    <dgm:pt modelId="{0B85C098-CD44-44C1-8100-425B66698E12}" type="pres">
      <dgm:prSet presAssocID="{BDC16CE1-7F57-41D7-A88C-AAE263FB33FC}" presName="rootText" presStyleLbl="node3" presStyleIdx="0" presStyleCnt="1">
        <dgm:presLayoutVars>
          <dgm:chPref val="3"/>
        </dgm:presLayoutVars>
      </dgm:prSet>
      <dgm:spPr/>
    </dgm:pt>
    <dgm:pt modelId="{2E7B74FC-7806-4F8B-AF49-732FC5697668}" type="pres">
      <dgm:prSet presAssocID="{BDC16CE1-7F57-41D7-A88C-AAE263FB33FC}" presName="rootConnector" presStyleLbl="node3" presStyleIdx="0" presStyleCnt="1"/>
      <dgm:spPr/>
    </dgm:pt>
    <dgm:pt modelId="{5223F9D4-E639-4325-A64D-85993A9CBA9E}" type="pres">
      <dgm:prSet presAssocID="{BDC16CE1-7F57-41D7-A88C-AAE263FB33FC}" presName="hierChild4" presStyleCnt="0"/>
      <dgm:spPr/>
    </dgm:pt>
    <dgm:pt modelId="{7542D271-8F15-4ECA-83FF-B264F2D2BE22}" type="pres">
      <dgm:prSet presAssocID="{BDC16CE1-7F57-41D7-A88C-AAE263FB33FC}" presName="hierChild5" presStyleCnt="0"/>
      <dgm:spPr/>
    </dgm:pt>
    <dgm:pt modelId="{AD94D794-13A4-4C13-BD97-49F62FB559B9}" type="pres">
      <dgm:prSet presAssocID="{3073049E-C38A-427F-AFDC-F1F12D20E5BF}" presName="hierChild5" presStyleCnt="0"/>
      <dgm:spPr/>
    </dgm:pt>
    <dgm:pt modelId="{BF6677B6-ED24-4242-9C3F-0953018AFC1F}" type="pres">
      <dgm:prSet presAssocID="{EC488124-5C40-45E8-BF34-25F89FD87547}" presName="hierChild3" presStyleCnt="0"/>
      <dgm:spPr/>
    </dgm:pt>
    <dgm:pt modelId="{BFEBDC4E-7C06-472C-BFD1-DB283B98069B}" type="pres">
      <dgm:prSet presAssocID="{C6C8AA91-B1CA-45D9-A14E-534B4A3DFB27}" presName="Name115" presStyleLbl="parChTrans1D2" presStyleIdx="3" presStyleCnt="4"/>
      <dgm:spPr/>
    </dgm:pt>
    <dgm:pt modelId="{667A35E4-4EE5-400A-9284-05867E3A9A5F}" type="pres">
      <dgm:prSet presAssocID="{63284A5E-BFF0-42B1-8C0B-DF9D85841290}" presName="hierRoot3" presStyleCnt="0">
        <dgm:presLayoutVars>
          <dgm:hierBranch val="init"/>
        </dgm:presLayoutVars>
      </dgm:prSet>
      <dgm:spPr/>
    </dgm:pt>
    <dgm:pt modelId="{26CA731E-74EA-4742-BBB3-D1E8AE79399E}" type="pres">
      <dgm:prSet presAssocID="{63284A5E-BFF0-42B1-8C0B-DF9D85841290}" presName="rootComposite3" presStyleCnt="0"/>
      <dgm:spPr/>
    </dgm:pt>
    <dgm:pt modelId="{19AE7653-77D5-4A6C-A30E-B862CA71F3F8}" type="pres">
      <dgm:prSet presAssocID="{63284A5E-BFF0-42B1-8C0B-DF9D85841290}" presName="rootText3" presStyleLbl="asst1" presStyleIdx="0" presStyleCnt="1">
        <dgm:presLayoutVars>
          <dgm:chPref val="3"/>
        </dgm:presLayoutVars>
      </dgm:prSet>
      <dgm:spPr/>
    </dgm:pt>
    <dgm:pt modelId="{918F6FFF-18A1-4B5C-9A40-88EE651D88D0}" type="pres">
      <dgm:prSet presAssocID="{63284A5E-BFF0-42B1-8C0B-DF9D85841290}" presName="rootConnector3" presStyleLbl="asst1" presStyleIdx="0" presStyleCnt="1"/>
      <dgm:spPr/>
    </dgm:pt>
    <dgm:pt modelId="{5330B424-7B03-47EF-803C-06FBF0E2959B}" type="pres">
      <dgm:prSet presAssocID="{63284A5E-BFF0-42B1-8C0B-DF9D85841290}" presName="hierChild6" presStyleCnt="0"/>
      <dgm:spPr/>
    </dgm:pt>
    <dgm:pt modelId="{16EAA897-471C-43E9-BE8B-75499BEB4EBF}" type="pres">
      <dgm:prSet presAssocID="{63284A5E-BFF0-42B1-8C0B-DF9D85841290}" presName="hierChild7" presStyleCnt="0"/>
      <dgm:spPr/>
    </dgm:pt>
  </dgm:ptLst>
  <dgm:cxnLst>
    <dgm:cxn modelId="{9C84C588-F7E5-4FC7-A977-3BE54075F34A}" srcId="{3073049E-C38A-427F-AFDC-F1F12D20E5BF}" destId="{BDC16CE1-7F57-41D7-A88C-AAE263FB33FC}" srcOrd="0" destOrd="0" parTransId="{3FDDC589-4620-4B1A-81E1-402943CF85F8}" sibTransId="{4335CC0A-A99C-4DB9-8786-D3C5D1E59FD6}"/>
    <dgm:cxn modelId="{7A04CD22-5DF0-4F35-9358-5596A977FA2E}" type="presOf" srcId="{21E166DA-6656-4ACA-AAFB-0A9EDD775E20}" destId="{556EF6F5-272F-4349-805C-B75A92981F43}" srcOrd="1" destOrd="0" presId="urn:microsoft.com/office/officeart/2009/3/layout/HorizontalOrganizationChart"/>
    <dgm:cxn modelId="{980F63EF-6F0B-499C-8F59-DD2049BDA4C5}" type="presOf" srcId="{886F1841-7578-439B-8FCC-0EB84414E61B}" destId="{6D954E25-4109-41E2-8D88-4BA5426B6F1D}" srcOrd="0" destOrd="0" presId="urn:microsoft.com/office/officeart/2009/3/layout/HorizontalOrganizationChart"/>
    <dgm:cxn modelId="{9C5BB35A-1D7A-460B-88E2-9C195DA3D401}" type="presOf" srcId="{C6C8AA91-B1CA-45D9-A14E-534B4A3DFB27}" destId="{BFEBDC4E-7C06-472C-BFD1-DB283B98069B}" srcOrd="0" destOrd="0" presId="urn:microsoft.com/office/officeart/2009/3/layout/HorizontalOrganizationChart"/>
    <dgm:cxn modelId="{323827E3-DA97-4E19-AB40-CD6B50D6C049}" type="presOf" srcId="{C4DD68E7-B827-4BAB-A3F6-AEA094061E86}" destId="{B26A3789-7B09-43B2-940B-923D7F7F5C6D}" srcOrd="0" destOrd="0" presId="urn:microsoft.com/office/officeart/2009/3/layout/HorizontalOrganizationChart"/>
    <dgm:cxn modelId="{AE2B3E0E-17DD-483A-89FD-B09F31F1BE1E}" type="presOf" srcId="{3073049E-C38A-427F-AFDC-F1F12D20E5BF}" destId="{E4C9ECDD-BA34-4873-AD53-9C574525E219}" srcOrd="1" destOrd="0" presId="urn:microsoft.com/office/officeart/2009/3/layout/HorizontalOrganizationChart"/>
    <dgm:cxn modelId="{C23FD0E5-ED9E-4936-B186-76B829EA4B29}" type="presOf" srcId="{BDC16CE1-7F57-41D7-A88C-AAE263FB33FC}" destId="{2E7B74FC-7806-4F8B-AF49-732FC5697668}" srcOrd="1" destOrd="0" presId="urn:microsoft.com/office/officeart/2009/3/layout/HorizontalOrganizationChart"/>
    <dgm:cxn modelId="{1C96D3EC-7B19-453D-B411-51AA0B2E8A80}" type="presOf" srcId="{BDC16CE1-7F57-41D7-A88C-AAE263FB33FC}" destId="{0B85C098-CD44-44C1-8100-425B66698E12}" srcOrd="0" destOrd="0" presId="urn:microsoft.com/office/officeart/2009/3/layout/HorizontalOrganizationChart"/>
    <dgm:cxn modelId="{29B3671D-A1B0-44BB-9CDD-75CE95E9E731}" srcId="{EC488124-5C40-45E8-BF34-25F89FD87547}" destId="{21E166DA-6656-4ACA-AAFB-0A9EDD775E20}" srcOrd="1" destOrd="0" parTransId="{886F1841-7578-439B-8FCC-0EB84414E61B}" sibTransId="{4F54D432-0F43-4E6C-8B10-7E6B78388964}"/>
    <dgm:cxn modelId="{DD822BDE-0037-4B07-B578-D22E1E336563}" type="presOf" srcId="{C034FCC5-ECC9-4433-818D-08220CCBFC78}" destId="{66A189E3-1BA5-4380-9CA2-36CEED3DCE1C}" srcOrd="0" destOrd="0" presId="urn:microsoft.com/office/officeart/2009/3/layout/HorizontalOrganizationChart"/>
    <dgm:cxn modelId="{B8BDF36B-0670-4537-8FE9-DF2EE0EA54FC}" srcId="{EC488124-5C40-45E8-BF34-25F89FD87547}" destId="{1ED14760-E125-499F-83BD-7C95A93E8FEA}" srcOrd="2" destOrd="0" parTransId="{D39897D0-EE5E-4246-9772-0E73B678723B}" sibTransId="{1F030415-4D62-49DE-B621-967BF1481CF2}"/>
    <dgm:cxn modelId="{A06937F5-210E-4CFB-BFF8-BD1FDEE0C6FE}" type="presOf" srcId="{1ED14760-E125-499F-83BD-7C95A93E8FEA}" destId="{8B58F829-079D-45A4-B174-DBB86996342E}" srcOrd="0" destOrd="0" presId="urn:microsoft.com/office/officeart/2009/3/layout/HorizontalOrganizationChart"/>
    <dgm:cxn modelId="{5A7960D2-96C9-4940-9369-8C20E15C73B9}" srcId="{EC488124-5C40-45E8-BF34-25F89FD87547}" destId="{63284A5E-BFF0-42B1-8C0B-DF9D85841290}" srcOrd="0" destOrd="0" parTransId="{C6C8AA91-B1CA-45D9-A14E-534B4A3DFB27}" sibTransId="{962EC943-6C2F-449B-8CB4-9E81540576EF}"/>
    <dgm:cxn modelId="{BFA67479-0D4C-4CE5-B8A4-1239777048C5}" type="presOf" srcId="{63284A5E-BFF0-42B1-8C0B-DF9D85841290}" destId="{918F6FFF-18A1-4B5C-9A40-88EE651D88D0}" srcOrd="1" destOrd="0" presId="urn:microsoft.com/office/officeart/2009/3/layout/HorizontalOrganizationChart"/>
    <dgm:cxn modelId="{7D48273E-4EED-4F57-9D31-58147BF95430}" type="presOf" srcId="{63284A5E-BFF0-42B1-8C0B-DF9D85841290}" destId="{19AE7653-77D5-4A6C-A30E-B862CA71F3F8}" srcOrd="0" destOrd="0" presId="urn:microsoft.com/office/officeart/2009/3/layout/HorizontalOrganizationChart"/>
    <dgm:cxn modelId="{9141D534-33C6-47A0-AE0A-5245F21171B6}" srcId="{EC488124-5C40-45E8-BF34-25F89FD87547}" destId="{3073049E-C38A-427F-AFDC-F1F12D20E5BF}" srcOrd="3" destOrd="0" parTransId="{C034FCC5-ECC9-4433-818D-08220CCBFC78}" sibTransId="{C6A718B3-0106-42D4-806A-71636826B9B3}"/>
    <dgm:cxn modelId="{5E9153E1-FFE3-42BA-BE27-0595DE2C69BD}" type="presOf" srcId="{3FDDC589-4620-4B1A-81E1-402943CF85F8}" destId="{3C2B5C13-596E-4722-9899-A58A893B0311}" srcOrd="0" destOrd="0" presId="urn:microsoft.com/office/officeart/2009/3/layout/HorizontalOrganizationChart"/>
    <dgm:cxn modelId="{0B2E75E3-1D0B-4DA9-BC6C-3B1E536F2482}" type="presOf" srcId="{1ED14760-E125-499F-83BD-7C95A93E8FEA}" destId="{B534816E-5D47-4BC0-9A08-63E4027201E3}" srcOrd="1" destOrd="0" presId="urn:microsoft.com/office/officeart/2009/3/layout/HorizontalOrganizationChart"/>
    <dgm:cxn modelId="{EDC91E4E-5D81-486C-A9BC-FA78E0EE5D1B}" type="presOf" srcId="{3073049E-C38A-427F-AFDC-F1F12D20E5BF}" destId="{27B18AA4-0E51-4C4E-AC27-A85ECB161001}" srcOrd="0" destOrd="0" presId="urn:microsoft.com/office/officeart/2009/3/layout/HorizontalOrganizationChart"/>
    <dgm:cxn modelId="{19D33C26-7F39-465C-8551-2E59DF298CB5}" type="presOf" srcId="{D39897D0-EE5E-4246-9772-0E73B678723B}" destId="{29A27787-03DD-4423-BBBA-932E7DD9077D}" srcOrd="0" destOrd="0" presId="urn:microsoft.com/office/officeart/2009/3/layout/HorizontalOrganizationChart"/>
    <dgm:cxn modelId="{58489E48-C98C-46A1-B075-37C566E0F82A}" type="presOf" srcId="{EC488124-5C40-45E8-BF34-25F89FD87547}" destId="{283DF05F-0EFE-4C79-B7C0-62D644A2F12F}" srcOrd="0" destOrd="0" presId="urn:microsoft.com/office/officeart/2009/3/layout/HorizontalOrganizationChart"/>
    <dgm:cxn modelId="{95C784E8-0D85-4A84-B1B9-7616E8FB0AC3}" srcId="{C4DD68E7-B827-4BAB-A3F6-AEA094061E86}" destId="{EC488124-5C40-45E8-BF34-25F89FD87547}" srcOrd="0" destOrd="0" parTransId="{770438B5-6872-440E-82E3-B765FCFB18D9}" sibTransId="{BED1B5CE-6811-4355-91DD-90FD6108D579}"/>
    <dgm:cxn modelId="{4FA01F66-17BD-4922-B8E5-79F24072565A}" type="presOf" srcId="{21E166DA-6656-4ACA-AAFB-0A9EDD775E20}" destId="{AD99FD68-3EEE-4441-B297-E9B198AE8E75}" srcOrd="0" destOrd="0" presId="urn:microsoft.com/office/officeart/2009/3/layout/HorizontalOrganizationChart"/>
    <dgm:cxn modelId="{24281488-7E8A-49A9-AE04-44C22CE01341}" type="presOf" srcId="{EC488124-5C40-45E8-BF34-25F89FD87547}" destId="{57FDFA3F-F238-4EEE-A61A-65B741905111}" srcOrd="1" destOrd="0" presId="urn:microsoft.com/office/officeart/2009/3/layout/HorizontalOrganizationChart"/>
    <dgm:cxn modelId="{675188AA-5E8D-47D8-8524-7709A9385EE7}" type="presParOf" srcId="{B26A3789-7B09-43B2-940B-923D7F7F5C6D}" destId="{387877A5-1E2E-4040-B332-EAF52AA87EEA}" srcOrd="0" destOrd="0" presId="urn:microsoft.com/office/officeart/2009/3/layout/HorizontalOrganizationChart"/>
    <dgm:cxn modelId="{1A4D0B15-CE1B-48AA-8F47-BDBEB292C3CF}" type="presParOf" srcId="{387877A5-1E2E-4040-B332-EAF52AA87EEA}" destId="{1ADD869D-23CA-4408-93FF-B21823AF72F2}" srcOrd="0" destOrd="0" presId="urn:microsoft.com/office/officeart/2009/3/layout/HorizontalOrganizationChart"/>
    <dgm:cxn modelId="{8B763B8B-0EB0-4C3B-AA0B-33B704066D80}" type="presParOf" srcId="{1ADD869D-23CA-4408-93FF-B21823AF72F2}" destId="{283DF05F-0EFE-4C79-B7C0-62D644A2F12F}" srcOrd="0" destOrd="0" presId="urn:microsoft.com/office/officeart/2009/3/layout/HorizontalOrganizationChart"/>
    <dgm:cxn modelId="{FEA7E9A4-F4C6-4AE0-AC1F-B4205ECF6FB2}" type="presParOf" srcId="{1ADD869D-23CA-4408-93FF-B21823AF72F2}" destId="{57FDFA3F-F238-4EEE-A61A-65B741905111}" srcOrd="1" destOrd="0" presId="urn:microsoft.com/office/officeart/2009/3/layout/HorizontalOrganizationChart"/>
    <dgm:cxn modelId="{70D178F9-A392-441D-BE2A-FB6CDC057FA2}" type="presParOf" srcId="{387877A5-1E2E-4040-B332-EAF52AA87EEA}" destId="{BDEDCFDD-B204-457C-A336-EF2D98F6FC4E}" srcOrd="1" destOrd="0" presId="urn:microsoft.com/office/officeart/2009/3/layout/HorizontalOrganizationChart"/>
    <dgm:cxn modelId="{E177E42C-F942-415C-AF61-28436C2F5C6E}" type="presParOf" srcId="{BDEDCFDD-B204-457C-A336-EF2D98F6FC4E}" destId="{6D954E25-4109-41E2-8D88-4BA5426B6F1D}" srcOrd="0" destOrd="0" presId="urn:microsoft.com/office/officeart/2009/3/layout/HorizontalOrganizationChart"/>
    <dgm:cxn modelId="{C61EE783-11CE-4B26-A371-0EB07A2D666C}" type="presParOf" srcId="{BDEDCFDD-B204-457C-A336-EF2D98F6FC4E}" destId="{31BD830B-8D2E-463B-BD3B-47991411DA3B}" srcOrd="1" destOrd="0" presId="urn:microsoft.com/office/officeart/2009/3/layout/HorizontalOrganizationChart"/>
    <dgm:cxn modelId="{2F1E97C8-FFD0-4460-9EB8-A981B4714758}" type="presParOf" srcId="{31BD830B-8D2E-463B-BD3B-47991411DA3B}" destId="{F90C1270-C1D8-4EB8-8F61-D05663146369}" srcOrd="0" destOrd="0" presId="urn:microsoft.com/office/officeart/2009/3/layout/HorizontalOrganizationChart"/>
    <dgm:cxn modelId="{55BB6CD5-8CD3-4DBE-BC8F-3AD7764629D1}" type="presParOf" srcId="{F90C1270-C1D8-4EB8-8F61-D05663146369}" destId="{AD99FD68-3EEE-4441-B297-E9B198AE8E75}" srcOrd="0" destOrd="0" presId="urn:microsoft.com/office/officeart/2009/3/layout/HorizontalOrganizationChart"/>
    <dgm:cxn modelId="{3336A3B3-DD8C-41BB-99FF-FE27948E0EF4}" type="presParOf" srcId="{F90C1270-C1D8-4EB8-8F61-D05663146369}" destId="{556EF6F5-272F-4349-805C-B75A92981F43}" srcOrd="1" destOrd="0" presId="urn:microsoft.com/office/officeart/2009/3/layout/HorizontalOrganizationChart"/>
    <dgm:cxn modelId="{48786331-7FB5-4D51-B85B-4AB822D359F3}" type="presParOf" srcId="{31BD830B-8D2E-463B-BD3B-47991411DA3B}" destId="{B055DDAC-72A1-4EA1-97F7-863A614ADD0D}" srcOrd="1" destOrd="0" presId="urn:microsoft.com/office/officeart/2009/3/layout/HorizontalOrganizationChart"/>
    <dgm:cxn modelId="{0028484E-67B1-4DCA-A5C5-5FABDAB85609}" type="presParOf" srcId="{31BD830B-8D2E-463B-BD3B-47991411DA3B}" destId="{D2BBB582-9AF6-4DEF-A353-DA2EEAE03AFB}" srcOrd="2" destOrd="0" presId="urn:microsoft.com/office/officeart/2009/3/layout/HorizontalOrganizationChart"/>
    <dgm:cxn modelId="{6C392617-975C-4C20-BFD1-0A8662C54DA9}" type="presParOf" srcId="{BDEDCFDD-B204-457C-A336-EF2D98F6FC4E}" destId="{29A27787-03DD-4423-BBBA-932E7DD9077D}" srcOrd="2" destOrd="0" presId="urn:microsoft.com/office/officeart/2009/3/layout/HorizontalOrganizationChart"/>
    <dgm:cxn modelId="{12E53A3D-7C23-47DB-8C83-408E677CE986}" type="presParOf" srcId="{BDEDCFDD-B204-457C-A336-EF2D98F6FC4E}" destId="{B05136C8-9B77-4C41-B8B3-A3C7132ADF25}" srcOrd="3" destOrd="0" presId="urn:microsoft.com/office/officeart/2009/3/layout/HorizontalOrganizationChart"/>
    <dgm:cxn modelId="{6FFEE48F-3291-41DB-ADF7-C9324DF49545}" type="presParOf" srcId="{B05136C8-9B77-4C41-B8B3-A3C7132ADF25}" destId="{B8ED7CEB-9FDF-4A07-A9B6-69E6B6B4A34E}" srcOrd="0" destOrd="0" presId="urn:microsoft.com/office/officeart/2009/3/layout/HorizontalOrganizationChart"/>
    <dgm:cxn modelId="{F130B967-4167-402B-972C-4D778EF152A8}" type="presParOf" srcId="{B8ED7CEB-9FDF-4A07-A9B6-69E6B6B4A34E}" destId="{8B58F829-079D-45A4-B174-DBB86996342E}" srcOrd="0" destOrd="0" presId="urn:microsoft.com/office/officeart/2009/3/layout/HorizontalOrganizationChart"/>
    <dgm:cxn modelId="{0ED1350D-2AC2-49AE-B5A4-8D69E7D39993}" type="presParOf" srcId="{B8ED7CEB-9FDF-4A07-A9B6-69E6B6B4A34E}" destId="{B534816E-5D47-4BC0-9A08-63E4027201E3}" srcOrd="1" destOrd="0" presId="urn:microsoft.com/office/officeart/2009/3/layout/HorizontalOrganizationChart"/>
    <dgm:cxn modelId="{DCF7BF17-3102-47A3-86E2-5548E066D83F}" type="presParOf" srcId="{B05136C8-9B77-4C41-B8B3-A3C7132ADF25}" destId="{3833EBD1-04F7-4EBC-84D9-E6A7C51B5EBD}" srcOrd="1" destOrd="0" presId="urn:microsoft.com/office/officeart/2009/3/layout/HorizontalOrganizationChart"/>
    <dgm:cxn modelId="{78FB47AD-303B-4E1C-AA51-254F9ABB2EAC}" type="presParOf" srcId="{B05136C8-9B77-4C41-B8B3-A3C7132ADF25}" destId="{5816C13D-2912-4B62-8508-5314EFD32302}" srcOrd="2" destOrd="0" presId="urn:microsoft.com/office/officeart/2009/3/layout/HorizontalOrganizationChart"/>
    <dgm:cxn modelId="{763C07F2-6815-4112-A540-31C7426C27BC}" type="presParOf" srcId="{BDEDCFDD-B204-457C-A336-EF2D98F6FC4E}" destId="{66A189E3-1BA5-4380-9CA2-36CEED3DCE1C}" srcOrd="4" destOrd="0" presId="urn:microsoft.com/office/officeart/2009/3/layout/HorizontalOrganizationChart"/>
    <dgm:cxn modelId="{1A269001-0D57-4982-9670-BEF2A894840B}" type="presParOf" srcId="{BDEDCFDD-B204-457C-A336-EF2D98F6FC4E}" destId="{6687FC31-46B0-47A1-A39A-EBF737484083}" srcOrd="5" destOrd="0" presId="urn:microsoft.com/office/officeart/2009/3/layout/HorizontalOrganizationChart"/>
    <dgm:cxn modelId="{0773B7F1-1F3E-40B7-B947-3243EA5C0B81}" type="presParOf" srcId="{6687FC31-46B0-47A1-A39A-EBF737484083}" destId="{1FACF5D7-B25C-4BD7-AC4D-0D38EF7ECE73}" srcOrd="0" destOrd="0" presId="urn:microsoft.com/office/officeart/2009/3/layout/HorizontalOrganizationChart"/>
    <dgm:cxn modelId="{805A253C-0206-46BF-971D-ECAF3B6A4F34}" type="presParOf" srcId="{1FACF5D7-B25C-4BD7-AC4D-0D38EF7ECE73}" destId="{27B18AA4-0E51-4C4E-AC27-A85ECB161001}" srcOrd="0" destOrd="0" presId="urn:microsoft.com/office/officeart/2009/3/layout/HorizontalOrganizationChart"/>
    <dgm:cxn modelId="{8FD9415A-EACB-4E63-8134-51D4F0D1DCCB}" type="presParOf" srcId="{1FACF5D7-B25C-4BD7-AC4D-0D38EF7ECE73}" destId="{E4C9ECDD-BA34-4873-AD53-9C574525E219}" srcOrd="1" destOrd="0" presId="urn:microsoft.com/office/officeart/2009/3/layout/HorizontalOrganizationChart"/>
    <dgm:cxn modelId="{8D663290-7611-4D9A-A092-44EE7009CD43}" type="presParOf" srcId="{6687FC31-46B0-47A1-A39A-EBF737484083}" destId="{CAC67FD7-58BF-482A-9B99-BB5CF1FEA9D1}" srcOrd="1" destOrd="0" presId="urn:microsoft.com/office/officeart/2009/3/layout/HorizontalOrganizationChart"/>
    <dgm:cxn modelId="{3A694283-2DE1-4E71-A018-01DED1FB9832}" type="presParOf" srcId="{CAC67FD7-58BF-482A-9B99-BB5CF1FEA9D1}" destId="{3C2B5C13-596E-4722-9899-A58A893B0311}" srcOrd="0" destOrd="0" presId="urn:microsoft.com/office/officeart/2009/3/layout/HorizontalOrganizationChart"/>
    <dgm:cxn modelId="{9360B155-0417-456D-A6E9-8CBEA86CC404}" type="presParOf" srcId="{CAC67FD7-58BF-482A-9B99-BB5CF1FEA9D1}" destId="{88D485C5-231B-43FF-B4E1-60DC4BE36A3E}" srcOrd="1" destOrd="0" presId="urn:microsoft.com/office/officeart/2009/3/layout/HorizontalOrganizationChart"/>
    <dgm:cxn modelId="{6F0FAFF6-F3EC-438E-BC1D-88D40BDC048B}" type="presParOf" srcId="{88D485C5-231B-43FF-B4E1-60DC4BE36A3E}" destId="{F83DC47C-4678-475E-BC3E-EBCF022F1BE6}" srcOrd="0" destOrd="0" presId="urn:microsoft.com/office/officeart/2009/3/layout/HorizontalOrganizationChart"/>
    <dgm:cxn modelId="{01F05340-7F35-4975-9609-BC6E5643FA02}" type="presParOf" srcId="{F83DC47C-4678-475E-BC3E-EBCF022F1BE6}" destId="{0B85C098-CD44-44C1-8100-425B66698E12}" srcOrd="0" destOrd="0" presId="urn:microsoft.com/office/officeart/2009/3/layout/HorizontalOrganizationChart"/>
    <dgm:cxn modelId="{E148AC2C-1999-422C-BC5E-3F05EC6C1C6E}" type="presParOf" srcId="{F83DC47C-4678-475E-BC3E-EBCF022F1BE6}" destId="{2E7B74FC-7806-4F8B-AF49-732FC5697668}" srcOrd="1" destOrd="0" presId="urn:microsoft.com/office/officeart/2009/3/layout/HorizontalOrganizationChart"/>
    <dgm:cxn modelId="{4493405E-56A4-405B-8E26-2AD27880C887}" type="presParOf" srcId="{88D485C5-231B-43FF-B4E1-60DC4BE36A3E}" destId="{5223F9D4-E639-4325-A64D-85993A9CBA9E}" srcOrd="1" destOrd="0" presId="urn:microsoft.com/office/officeart/2009/3/layout/HorizontalOrganizationChart"/>
    <dgm:cxn modelId="{CCCED9E3-E74E-4C07-9CA5-D7AF8A077D3D}" type="presParOf" srcId="{88D485C5-231B-43FF-B4E1-60DC4BE36A3E}" destId="{7542D271-8F15-4ECA-83FF-B264F2D2BE22}" srcOrd="2" destOrd="0" presId="urn:microsoft.com/office/officeart/2009/3/layout/HorizontalOrganizationChart"/>
    <dgm:cxn modelId="{365C767D-1351-456D-BC05-D5894E449BD7}" type="presParOf" srcId="{6687FC31-46B0-47A1-A39A-EBF737484083}" destId="{AD94D794-13A4-4C13-BD97-49F62FB559B9}" srcOrd="2" destOrd="0" presId="urn:microsoft.com/office/officeart/2009/3/layout/HorizontalOrganizationChart"/>
    <dgm:cxn modelId="{1951F4E2-7951-41F6-8E59-9D05688294F9}" type="presParOf" srcId="{387877A5-1E2E-4040-B332-EAF52AA87EEA}" destId="{BF6677B6-ED24-4242-9C3F-0953018AFC1F}" srcOrd="2" destOrd="0" presId="urn:microsoft.com/office/officeart/2009/3/layout/HorizontalOrganizationChart"/>
    <dgm:cxn modelId="{925278D4-03E9-441A-9F60-D3C97C1A5B34}" type="presParOf" srcId="{BF6677B6-ED24-4242-9C3F-0953018AFC1F}" destId="{BFEBDC4E-7C06-472C-BFD1-DB283B98069B}" srcOrd="0" destOrd="0" presId="urn:microsoft.com/office/officeart/2009/3/layout/HorizontalOrganizationChart"/>
    <dgm:cxn modelId="{D9473E6F-B232-42F2-AED8-B44CE63EDF7E}" type="presParOf" srcId="{BF6677B6-ED24-4242-9C3F-0953018AFC1F}" destId="{667A35E4-4EE5-400A-9284-05867E3A9A5F}" srcOrd="1" destOrd="0" presId="urn:microsoft.com/office/officeart/2009/3/layout/HorizontalOrganizationChart"/>
    <dgm:cxn modelId="{0470D654-C7AA-47E1-BB89-D9462E1D5A1E}" type="presParOf" srcId="{667A35E4-4EE5-400A-9284-05867E3A9A5F}" destId="{26CA731E-74EA-4742-BBB3-D1E8AE79399E}" srcOrd="0" destOrd="0" presId="urn:microsoft.com/office/officeart/2009/3/layout/HorizontalOrganizationChart"/>
    <dgm:cxn modelId="{5B69372B-5853-4E36-B065-F25F3085187B}" type="presParOf" srcId="{26CA731E-74EA-4742-BBB3-D1E8AE79399E}" destId="{19AE7653-77D5-4A6C-A30E-B862CA71F3F8}" srcOrd="0" destOrd="0" presId="urn:microsoft.com/office/officeart/2009/3/layout/HorizontalOrganizationChart"/>
    <dgm:cxn modelId="{5C84208B-3967-40CA-8203-3A50110E8831}" type="presParOf" srcId="{26CA731E-74EA-4742-BBB3-D1E8AE79399E}" destId="{918F6FFF-18A1-4B5C-9A40-88EE651D88D0}" srcOrd="1" destOrd="0" presId="urn:microsoft.com/office/officeart/2009/3/layout/HorizontalOrganizationChart"/>
    <dgm:cxn modelId="{229982EC-AA6B-4A86-8CF1-25F13F31B1BB}" type="presParOf" srcId="{667A35E4-4EE5-400A-9284-05867E3A9A5F}" destId="{5330B424-7B03-47EF-803C-06FBF0E2959B}" srcOrd="1" destOrd="0" presId="urn:microsoft.com/office/officeart/2009/3/layout/HorizontalOrganizationChart"/>
    <dgm:cxn modelId="{79BB35BB-5CB0-4DEB-B87C-FEFA43829F21}" type="presParOf" srcId="{667A35E4-4EE5-400A-9284-05867E3A9A5F}" destId="{16EAA897-471C-43E9-BE8B-75499BEB4EB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EBDC4E-7C06-472C-BFD1-DB283B98069B}">
      <dsp:nvSpPr>
        <dsp:cNvPr id="0" name=""/>
        <dsp:cNvSpPr/>
      </dsp:nvSpPr>
      <dsp:spPr>
        <a:xfrm>
          <a:off x="2287451" y="2032863"/>
          <a:ext cx="1599418" cy="142805"/>
        </a:xfrm>
        <a:custGeom>
          <a:avLst/>
          <a:gdLst/>
          <a:ahLst/>
          <a:cxnLst/>
          <a:rect l="0" t="0" r="0" b="0"/>
          <a:pathLst>
            <a:path>
              <a:moveTo>
                <a:pt x="0" y="142805"/>
              </a:moveTo>
              <a:lnTo>
                <a:pt x="1599418" y="142805"/>
              </a:lnTo>
              <a:lnTo>
                <a:pt x="159941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B5C13-596E-4722-9899-A58A893B0311}">
      <dsp:nvSpPr>
        <dsp:cNvPr id="0" name=""/>
        <dsp:cNvSpPr/>
      </dsp:nvSpPr>
      <dsp:spPr>
        <a:xfrm>
          <a:off x="7771172" y="3112449"/>
          <a:ext cx="4569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976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A189E3-1BA5-4380-9CA2-36CEED3DCE1C}">
      <dsp:nvSpPr>
        <dsp:cNvPr id="0" name=""/>
        <dsp:cNvSpPr/>
      </dsp:nvSpPr>
      <dsp:spPr>
        <a:xfrm>
          <a:off x="2287451" y="2175669"/>
          <a:ext cx="3198837" cy="9825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70348" y="0"/>
              </a:lnTo>
              <a:lnTo>
                <a:pt x="2970348" y="982500"/>
              </a:lnTo>
              <a:lnTo>
                <a:pt x="3198837" y="9825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27787-03DD-4423-BBBA-932E7DD9077D}">
      <dsp:nvSpPr>
        <dsp:cNvPr id="0" name=""/>
        <dsp:cNvSpPr/>
      </dsp:nvSpPr>
      <dsp:spPr>
        <a:xfrm>
          <a:off x="2287451" y="2129949"/>
          <a:ext cx="31988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8837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54E25-4109-41E2-8D88-4BA5426B6F1D}">
      <dsp:nvSpPr>
        <dsp:cNvPr id="0" name=""/>
        <dsp:cNvSpPr/>
      </dsp:nvSpPr>
      <dsp:spPr>
        <a:xfrm>
          <a:off x="2287451" y="1193168"/>
          <a:ext cx="3198837" cy="982500"/>
        </a:xfrm>
        <a:custGeom>
          <a:avLst/>
          <a:gdLst/>
          <a:ahLst/>
          <a:cxnLst/>
          <a:rect l="0" t="0" r="0" b="0"/>
          <a:pathLst>
            <a:path>
              <a:moveTo>
                <a:pt x="0" y="982500"/>
              </a:moveTo>
              <a:lnTo>
                <a:pt x="2970348" y="982500"/>
              </a:lnTo>
              <a:lnTo>
                <a:pt x="2970348" y="0"/>
              </a:lnTo>
              <a:lnTo>
                <a:pt x="319883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3DF05F-0EFE-4C79-B7C0-62D644A2F12F}">
      <dsp:nvSpPr>
        <dsp:cNvPr id="0" name=""/>
        <dsp:cNvSpPr/>
      </dsp:nvSpPr>
      <dsp:spPr>
        <a:xfrm>
          <a:off x="2567" y="1827224"/>
          <a:ext cx="2284883" cy="6968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Peter van </a:t>
          </a:r>
          <a:r>
            <a:rPr lang="nl-NL" sz="2100" kern="1200" dirty="0" err="1"/>
            <a:t>Kalshoven</a:t>
          </a:r>
          <a:r>
            <a:rPr lang="nl-NL" sz="2100" kern="1200" dirty="0"/>
            <a:t> (directeur)</a:t>
          </a:r>
        </a:p>
      </dsp:txBody>
      <dsp:txXfrm>
        <a:off x="2567" y="1827224"/>
        <a:ext cx="2284883" cy="696889"/>
      </dsp:txXfrm>
    </dsp:sp>
    <dsp:sp modelId="{AD99FD68-3EEE-4441-B297-E9B198AE8E75}">
      <dsp:nvSpPr>
        <dsp:cNvPr id="0" name=""/>
        <dsp:cNvSpPr/>
      </dsp:nvSpPr>
      <dsp:spPr>
        <a:xfrm>
          <a:off x="5486288" y="84472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Eva Pieters (reisadviseur)</a:t>
          </a:r>
        </a:p>
      </dsp:txBody>
      <dsp:txXfrm>
        <a:off x="5486288" y="844724"/>
        <a:ext cx="2284883" cy="696889"/>
      </dsp:txXfrm>
    </dsp:sp>
    <dsp:sp modelId="{8B58F829-079D-45A4-B174-DBB86996342E}">
      <dsp:nvSpPr>
        <dsp:cNvPr id="0" name=""/>
        <dsp:cNvSpPr/>
      </dsp:nvSpPr>
      <dsp:spPr>
        <a:xfrm>
          <a:off x="5486288" y="182722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Petra Bakker (reisadviseur)</a:t>
          </a:r>
        </a:p>
      </dsp:txBody>
      <dsp:txXfrm>
        <a:off x="5486288" y="1827224"/>
        <a:ext cx="2284883" cy="696889"/>
      </dsp:txXfrm>
    </dsp:sp>
    <dsp:sp modelId="{27B18AA4-0E51-4C4E-AC27-A85ECB161001}">
      <dsp:nvSpPr>
        <dsp:cNvPr id="0" name=""/>
        <dsp:cNvSpPr/>
      </dsp:nvSpPr>
      <dsp:spPr>
        <a:xfrm>
          <a:off x="5486288" y="280972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Carla van </a:t>
          </a:r>
          <a:r>
            <a:rPr lang="nl-NL" sz="2100" kern="1200" dirty="0" err="1"/>
            <a:t>Kalshoven</a:t>
          </a:r>
          <a:r>
            <a:rPr lang="nl-NL" sz="2100" kern="1200" dirty="0"/>
            <a:t> (reisadviseur)</a:t>
          </a:r>
        </a:p>
      </dsp:txBody>
      <dsp:txXfrm>
        <a:off x="5486288" y="2809724"/>
        <a:ext cx="2284883" cy="696889"/>
      </dsp:txXfrm>
    </dsp:sp>
    <dsp:sp modelId="{0B85C098-CD44-44C1-8100-425B66698E12}">
      <dsp:nvSpPr>
        <dsp:cNvPr id="0" name=""/>
        <dsp:cNvSpPr/>
      </dsp:nvSpPr>
      <dsp:spPr>
        <a:xfrm>
          <a:off x="8228148" y="2809724"/>
          <a:ext cx="2284883" cy="6968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Jordi Simons </a:t>
          </a:r>
          <a:r>
            <a:rPr lang="nl-NL" sz="2100" kern="1200"/>
            <a:t>(stagiair)</a:t>
          </a:r>
          <a:endParaRPr lang="nl-NL" sz="2100" kern="1200"/>
        </a:p>
      </dsp:txBody>
      <dsp:txXfrm>
        <a:off x="8228148" y="2809724"/>
        <a:ext cx="2284883" cy="696889"/>
      </dsp:txXfrm>
    </dsp:sp>
    <dsp:sp modelId="{19AE7653-77D5-4A6C-A30E-B862CA71F3F8}">
      <dsp:nvSpPr>
        <dsp:cNvPr id="0" name=""/>
        <dsp:cNvSpPr/>
      </dsp:nvSpPr>
      <dsp:spPr>
        <a:xfrm>
          <a:off x="2744427" y="1335974"/>
          <a:ext cx="2284883" cy="696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kern="1200" dirty="0"/>
            <a:t>José Smit (</a:t>
          </a:r>
          <a:r>
            <a:rPr lang="nl-NL" sz="2100" kern="1200" dirty="0" err="1"/>
            <a:t>boekhoduer</a:t>
          </a:r>
          <a:r>
            <a:rPr lang="nl-NL" sz="2100" kern="1200" dirty="0"/>
            <a:t>)</a:t>
          </a:r>
        </a:p>
      </dsp:txBody>
      <dsp:txXfrm>
        <a:off x="2744427" y="1335974"/>
        <a:ext cx="2284883" cy="696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voorstellen: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42026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3732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grpSp>
        <p:nvGrpSpPr>
          <p:cNvPr id="8" name="Groep 7"/>
          <p:cNvGrpSpPr/>
          <p:nvPr/>
        </p:nvGrpSpPr>
        <p:grpSpPr>
          <a:xfrm>
            <a:off x="1056000" y="1989000"/>
            <a:ext cx="10297800" cy="2880000"/>
            <a:chOff x="1056000" y="1989000"/>
            <a:chExt cx="10297800" cy="2880000"/>
          </a:xfrm>
        </p:grpSpPr>
        <p:sp>
          <p:nvSpPr>
            <p:cNvPr id="4" name="Afgeronde rechthoek 3"/>
            <p:cNvSpPr/>
            <p:nvPr/>
          </p:nvSpPr>
          <p:spPr>
            <a:xfrm>
              <a:off x="3472003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Stedentrips</a:t>
              </a:r>
            </a:p>
          </p:txBody>
        </p:sp>
        <p:sp>
          <p:nvSpPr>
            <p:cNvPr id="3" name="Afgeronde rechthoek 2"/>
            <p:cNvSpPr/>
            <p:nvPr/>
          </p:nvSpPr>
          <p:spPr>
            <a:xfrm>
              <a:off x="1056000" y="1989000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Zonvakanties</a:t>
              </a:r>
            </a:p>
          </p:txBody>
        </p:sp>
        <p:sp>
          <p:nvSpPr>
            <p:cNvPr id="6" name="Afgeronde rechthoek 5"/>
            <p:cNvSpPr/>
            <p:nvPr/>
          </p:nvSpPr>
          <p:spPr>
            <a:xfrm>
              <a:off x="8333796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Cruises</a:t>
              </a:r>
            </a:p>
          </p:txBody>
        </p:sp>
        <p:sp>
          <p:nvSpPr>
            <p:cNvPr id="5" name="Afgeronde rechthoek 4"/>
            <p:cNvSpPr/>
            <p:nvPr/>
          </p:nvSpPr>
          <p:spPr>
            <a:xfrm>
              <a:off x="5888006" y="19999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Wintersport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1037</TotalTime>
  <Words>177</Words>
  <Application>Microsoft Office PowerPoint</Application>
  <PresentationFormat>Breedbeeld</PresentationFormat>
  <Paragraphs>60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Op wintersport?</vt:lpstr>
      <vt:lpstr>Even voorstellen: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69</cp:revision>
  <dcterms:created xsi:type="dcterms:W3CDTF">2016-01-02T19:54:51Z</dcterms:created>
  <dcterms:modified xsi:type="dcterms:W3CDTF">2016-03-17T12:44:48Z</dcterms:modified>
</cp:coreProperties>
</file>