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grpSp>
        <p:nvGrpSpPr>
          <p:cNvPr id="8" name="Groep 7"/>
          <p:cNvGrpSpPr/>
          <p:nvPr/>
        </p:nvGrpSpPr>
        <p:grpSpPr>
          <a:xfrm>
            <a:off x="1056000" y="1989000"/>
            <a:ext cx="10297800" cy="2880000"/>
            <a:chOff x="1056000" y="1989000"/>
            <a:chExt cx="10297800" cy="2880000"/>
          </a:xfrm>
        </p:grpSpPr>
        <p:sp>
          <p:nvSpPr>
            <p:cNvPr id="4" name="Afgeronde rechthoek 3"/>
            <p:cNvSpPr/>
            <p:nvPr/>
          </p:nvSpPr>
          <p:spPr>
            <a:xfrm>
              <a:off x="3472003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Stedentrips</a:t>
              </a:r>
            </a:p>
          </p:txBody>
        </p:sp>
        <p:sp>
          <p:nvSpPr>
            <p:cNvPr id="3" name="Afgeronde rechthoek 2"/>
            <p:cNvSpPr/>
            <p:nvPr/>
          </p:nvSpPr>
          <p:spPr>
            <a:xfrm>
              <a:off x="1056000" y="1989000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Zonvakanties</a:t>
              </a:r>
            </a:p>
          </p:txBody>
        </p:sp>
        <p:sp>
          <p:nvSpPr>
            <p:cNvPr id="6" name="Afgeronde rechthoek 5"/>
            <p:cNvSpPr/>
            <p:nvPr/>
          </p:nvSpPr>
          <p:spPr>
            <a:xfrm>
              <a:off x="8333796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Cruises</a:t>
              </a:r>
            </a:p>
          </p:txBody>
        </p:sp>
        <p:sp>
          <p:nvSpPr>
            <p:cNvPr id="5" name="Afgeronde rechthoek 4"/>
            <p:cNvSpPr/>
            <p:nvPr/>
          </p:nvSpPr>
          <p:spPr>
            <a:xfrm>
              <a:off x="5888006" y="19999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Wintersport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1034</TotalTime>
  <Words>142</Words>
  <Application>Microsoft Office PowerPoint</Application>
  <PresentationFormat>Breedbeeld</PresentationFormat>
  <Paragraphs>53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66</cp:revision>
  <dcterms:created xsi:type="dcterms:W3CDTF">2016-01-02T19:54:51Z</dcterms:created>
  <dcterms:modified xsi:type="dcterms:W3CDTF">2016-03-17T12:40:51Z</dcterms:modified>
</cp:coreProperties>
</file>