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0" r:id="rId4"/>
    <p:sldId id="264" r:id="rId5"/>
    <p:sldId id="261" r:id="rId6"/>
    <p:sldId id="256" r:id="rId7"/>
    <p:sldId id="263" r:id="rId8"/>
    <p:sldId id="257" r:id="rId9"/>
    <p:sldId id="258" r:id="rId10"/>
    <p:sldId id="262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DD68E7-B827-4BAB-A3F6-AEA094061E8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EC488124-5C40-45E8-BF34-25F89FD87547}">
      <dgm:prSet phldrT="[Tekst]"/>
      <dgm:spPr/>
      <dgm:t>
        <a:bodyPr/>
        <a:lstStyle/>
        <a:p>
          <a:r>
            <a:rPr lang="nl-NL" dirty="0"/>
            <a:t>Peter van </a:t>
          </a:r>
          <a:r>
            <a:rPr lang="nl-NL" dirty="0" err="1"/>
            <a:t>Kalshoven</a:t>
          </a:r>
          <a:r>
            <a:rPr lang="nl-NL" dirty="0"/>
            <a:t> (directeur)</a:t>
          </a:r>
        </a:p>
      </dgm:t>
    </dgm:pt>
    <dgm:pt modelId="{770438B5-6872-440E-82E3-B765FCFB18D9}" type="parTrans" cxnId="{95C784E8-0D85-4A84-B1B9-7616E8FB0AC3}">
      <dgm:prSet/>
      <dgm:spPr/>
      <dgm:t>
        <a:bodyPr/>
        <a:lstStyle/>
        <a:p>
          <a:endParaRPr lang="nl-NL"/>
        </a:p>
      </dgm:t>
    </dgm:pt>
    <dgm:pt modelId="{BED1B5CE-6811-4355-91DD-90FD6108D579}" type="sibTrans" cxnId="{95C784E8-0D85-4A84-B1B9-7616E8FB0AC3}">
      <dgm:prSet/>
      <dgm:spPr/>
      <dgm:t>
        <a:bodyPr/>
        <a:lstStyle/>
        <a:p>
          <a:endParaRPr lang="nl-NL"/>
        </a:p>
      </dgm:t>
    </dgm:pt>
    <dgm:pt modelId="{63284A5E-BFF0-42B1-8C0B-DF9D85841290}" type="asst">
      <dgm:prSet phldrT="[Tekst]"/>
      <dgm:spPr/>
      <dgm:t>
        <a:bodyPr/>
        <a:lstStyle/>
        <a:p>
          <a:r>
            <a:rPr lang="nl-NL" dirty="0"/>
            <a:t>José Smit (</a:t>
          </a:r>
          <a:r>
            <a:rPr lang="nl-NL" dirty="0" err="1"/>
            <a:t>boekhoduer</a:t>
          </a:r>
          <a:r>
            <a:rPr lang="nl-NL" dirty="0"/>
            <a:t>)</a:t>
          </a:r>
        </a:p>
      </dgm:t>
    </dgm:pt>
    <dgm:pt modelId="{C6C8AA91-B1CA-45D9-A14E-534B4A3DFB27}" type="parTrans" cxnId="{5A7960D2-96C9-4940-9369-8C20E15C73B9}">
      <dgm:prSet/>
      <dgm:spPr/>
      <dgm:t>
        <a:bodyPr/>
        <a:lstStyle/>
        <a:p>
          <a:endParaRPr lang="nl-NL"/>
        </a:p>
      </dgm:t>
    </dgm:pt>
    <dgm:pt modelId="{962EC943-6C2F-449B-8CB4-9E81540576EF}" type="sibTrans" cxnId="{5A7960D2-96C9-4940-9369-8C20E15C73B9}">
      <dgm:prSet/>
      <dgm:spPr/>
      <dgm:t>
        <a:bodyPr/>
        <a:lstStyle/>
        <a:p>
          <a:endParaRPr lang="nl-NL"/>
        </a:p>
      </dgm:t>
    </dgm:pt>
    <dgm:pt modelId="{21E166DA-6656-4ACA-AAFB-0A9EDD775E20}">
      <dgm:prSet phldrT="[Tekst]"/>
      <dgm:spPr/>
      <dgm:t>
        <a:bodyPr/>
        <a:lstStyle/>
        <a:p>
          <a:r>
            <a:rPr lang="nl-NL" dirty="0"/>
            <a:t>Eva Pieters (reisadviseur)</a:t>
          </a:r>
        </a:p>
      </dgm:t>
    </dgm:pt>
    <dgm:pt modelId="{886F1841-7578-439B-8FCC-0EB84414E61B}" type="parTrans" cxnId="{29B3671D-A1B0-44BB-9CDD-75CE95E9E731}">
      <dgm:prSet/>
      <dgm:spPr/>
      <dgm:t>
        <a:bodyPr/>
        <a:lstStyle/>
        <a:p>
          <a:endParaRPr lang="nl-NL"/>
        </a:p>
      </dgm:t>
    </dgm:pt>
    <dgm:pt modelId="{4F54D432-0F43-4E6C-8B10-7E6B78388964}" type="sibTrans" cxnId="{29B3671D-A1B0-44BB-9CDD-75CE95E9E731}">
      <dgm:prSet/>
      <dgm:spPr/>
      <dgm:t>
        <a:bodyPr/>
        <a:lstStyle/>
        <a:p>
          <a:endParaRPr lang="nl-NL"/>
        </a:p>
      </dgm:t>
    </dgm:pt>
    <dgm:pt modelId="{1ED14760-E125-499F-83BD-7C95A93E8FEA}">
      <dgm:prSet phldrT="[Tekst]"/>
      <dgm:spPr/>
      <dgm:t>
        <a:bodyPr/>
        <a:lstStyle/>
        <a:p>
          <a:r>
            <a:rPr lang="nl-NL" dirty="0"/>
            <a:t>Petra Bakker (reisadviseur)</a:t>
          </a:r>
        </a:p>
      </dgm:t>
    </dgm:pt>
    <dgm:pt modelId="{D39897D0-EE5E-4246-9772-0E73B678723B}" type="parTrans" cxnId="{B8BDF36B-0670-4537-8FE9-DF2EE0EA54FC}">
      <dgm:prSet/>
      <dgm:spPr/>
      <dgm:t>
        <a:bodyPr/>
        <a:lstStyle/>
        <a:p>
          <a:endParaRPr lang="nl-NL"/>
        </a:p>
      </dgm:t>
    </dgm:pt>
    <dgm:pt modelId="{1F030415-4D62-49DE-B621-967BF1481CF2}" type="sibTrans" cxnId="{B8BDF36B-0670-4537-8FE9-DF2EE0EA54FC}">
      <dgm:prSet/>
      <dgm:spPr/>
      <dgm:t>
        <a:bodyPr/>
        <a:lstStyle/>
        <a:p>
          <a:endParaRPr lang="nl-NL"/>
        </a:p>
      </dgm:t>
    </dgm:pt>
    <dgm:pt modelId="{D25D7D90-BAD2-495C-B9EC-512DF057C5E7}">
      <dgm:prSet phldrT="[Tekst]"/>
      <dgm:spPr/>
      <dgm:t>
        <a:bodyPr/>
        <a:lstStyle/>
        <a:p>
          <a:r>
            <a:rPr lang="nl-NL" dirty="0"/>
            <a:t>Brecht Jansen (junior </a:t>
          </a:r>
          <a:r>
            <a:rPr lang="nl-NL"/>
            <a:t>reisadviseur)</a:t>
          </a:r>
          <a:endParaRPr lang="nl-NL" dirty="0"/>
        </a:p>
      </dgm:t>
    </dgm:pt>
    <dgm:pt modelId="{46A2FC14-FBC7-4695-9F94-FFB6AD405531}" type="parTrans" cxnId="{0D6A1C73-9796-4699-B38C-DEAF420532F7}">
      <dgm:prSet/>
      <dgm:spPr/>
      <dgm:t>
        <a:bodyPr/>
        <a:lstStyle/>
        <a:p>
          <a:endParaRPr lang="nl-NL"/>
        </a:p>
      </dgm:t>
    </dgm:pt>
    <dgm:pt modelId="{4F8CF22C-1364-4F21-8574-CA4F98C83742}" type="sibTrans" cxnId="{0D6A1C73-9796-4699-B38C-DEAF420532F7}">
      <dgm:prSet/>
      <dgm:spPr/>
      <dgm:t>
        <a:bodyPr/>
        <a:lstStyle/>
        <a:p>
          <a:endParaRPr lang="nl-NL"/>
        </a:p>
      </dgm:t>
    </dgm:pt>
    <dgm:pt modelId="{6C808ED9-B6AD-479C-B271-D0E35983E6D7}" type="pres">
      <dgm:prSet presAssocID="{C4DD68E7-B827-4BAB-A3F6-AEA094061E8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34C7782-0601-440A-BD2F-AE943D3893AE}" type="pres">
      <dgm:prSet presAssocID="{EC488124-5C40-45E8-BF34-25F89FD87547}" presName="hierRoot1" presStyleCnt="0">
        <dgm:presLayoutVars>
          <dgm:hierBranch val="init"/>
        </dgm:presLayoutVars>
      </dgm:prSet>
      <dgm:spPr/>
    </dgm:pt>
    <dgm:pt modelId="{CF08326E-A5D5-44FF-A974-B49D0C9590CB}" type="pres">
      <dgm:prSet presAssocID="{EC488124-5C40-45E8-BF34-25F89FD87547}" presName="rootComposite1" presStyleCnt="0"/>
      <dgm:spPr/>
    </dgm:pt>
    <dgm:pt modelId="{5BD2818E-4AF8-4846-828C-A6A684C65555}" type="pres">
      <dgm:prSet presAssocID="{EC488124-5C40-45E8-BF34-25F89FD87547}" presName="rootText1" presStyleLbl="node0" presStyleIdx="0" presStyleCnt="1">
        <dgm:presLayoutVars>
          <dgm:chPref val="3"/>
        </dgm:presLayoutVars>
      </dgm:prSet>
      <dgm:spPr/>
    </dgm:pt>
    <dgm:pt modelId="{EC547347-B142-495D-A9CD-DB78E72E58C9}" type="pres">
      <dgm:prSet presAssocID="{EC488124-5C40-45E8-BF34-25F89FD87547}" presName="rootConnector1" presStyleLbl="node1" presStyleIdx="0" presStyleCnt="0"/>
      <dgm:spPr/>
    </dgm:pt>
    <dgm:pt modelId="{3D1BAA3C-67D2-4FE0-8078-467CAFC6F264}" type="pres">
      <dgm:prSet presAssocID="{EC488124-5C40-45E8-BF34-25F89FD87547}" presName="hierChild2" presStyleCnt="0"/>
      <dgm:spPr/>
    </dgm:pt>
    <dgm:pt modelId="{60FAEE3A-CE79-4972-9B19-A379C84C9298}" type="pres">
      <dgm:prSet presAssocID="{886F1841-7578-439B-8FCC-0EB84414E61B}" presName="Name37" presStyleLbl="parChTrans1D2" presStyleIdx="0" presStyleCnt="4"/>
      <dgm:spPr/>
    </dgm:pt>
    <dgm:pt modelId="{D806BBF4-873F-42E1-965A-4AC508A48F0E}" type="pres">
      <dgm:prSet presAssocID="{21E166DA-6656-4ACA-AAFB-0A9EDD775E20}" presName="hierRoot2" presStyleCnt="0">
        <dgm:presLayoutVars>
          <dgm:hierBranch val="init"/>
        </dgm:presLayoutVars>
      </dgm:prSet>
      <dgm:spPr/>
    </dgm:pt>
    <dgm:pt modelId="{08CA06D5-2D0B-4E33-9391-BAD54946FA4E}" type="pres">
      <dgm:prSet presAssocID="{21E166DA-6656-4ACA-AAFB-0A9EDD775E20}" presName="rootComposite" presStyleCnt="0"/>
      <dgm:spPr/>
    </dgm:pt>
    <dgm:pt modelId="{ABD8BB8C-AC60-4CA0-8614-5EA901418070}" type="pres">
      <dgm:prSet presAssocID="{21E166DA-6656-4ACA-AAFB-0A9EDD775E20}" presName="rootText" presStyleLbl="node2" presStyleIdx="0" presStyleCnt="3">
        <dgm:presLayoutVars>
          <dgm:chPref val="3"/>
        </dgm:presLayoutVars>
      </dgm:prSet>
      <dgm:spPr/>
    </dgm:pt>
    <dgm:pt modelId="{228D9606-DA22-466F-B126-2C3C96AF52F8}" type="pres">
      <dgm:prSet presAssocID="{21E166DA-6656-4ACA-AAFB-0A9EDD775E20}" presName="rootConnector" presStyleLbl="node2" presStyleIdx="0" presStyleCnt="3"/>
      <dgm:spPr/>
    </dgm:pt>
    <dgm:pt modelId="{CD816EB8-585B-467D-9C36-FDBF42251663}" type="pres">
      <dgm:prSet presAssocID="{21E166DA-6656-4ACA-AAFB-0A9EDD775E20}" presName="hierChild4" presStyleCnt="0"/>
      <dgm:spPr/>
    </dgm:pt>
    <dgm:pt modelId="{CA9FDE83-746B-4F9D-AD4C-ACFC055FF929}" type="pres">
      <dgm:prSet presAssocID="{21E166DA-6656-4ACA-AAFB-0A9EDD775E20}" presName="hierChild5" presStyleCnt="0"/>
      <dgm:spPr/>
    </dgm:pt>
    <dgm:pt modelId="{C4F6161D-E4A2-47CB-B005-527DBA8FFC02}" type="pres">
      <dgm:prSet presAssocID="{D39897D0-EE5E-4246-9772-0E73B678723B}" presName="Name37" presStyleLbl="parChTrans1D2" presStyleIdx="1" presStyleCnt="4"/>
      <dgm:spPr/>
    </dgm:pt>
    <dgm:pt modelId="{DD15C7CC-D63C-4C7F-83A6-606CBF23C891}" type="pres">
      <dgm:prSet presAssocID="{1ED14760-E125-499F-83BD-7C95A93E8FEA}" presName="hierRoot2" presStyleCnt="0">
        <dgm:presLayoutVars>
          <dgm:hierBranch val="init"/>
        </dgm:presLayoutVars>
      </dgm:prSet>
      <dgm:spPr/>
    </dgm:pt>
    <dgm:pt modelId="{FC3DF6D0-7495-4311-BA98-73A657876995}" type="pres">
      <dgm:prSet presAssocID="{1ED14760-E125-499F-83BD-7C95A93E8FEA}" presName="rootComposite" presStyleCnt="0"/>
      <dgm:spPr/>
    </dgm:pt>
    <dgm:pt modelId="{33671325-0798-4A1A-B222-10A82419431F}" type="pres">
      <dgm:prSet presAssocID="{1ED14760-E125-499F-83BD-7C95A93E8FEA}" presName="rootText" presStyleLbl="node2" presStyleIdx="1" presStyleCnt="3">
        <dgm:presLayoutVars>
          <dgm:chPref val="3"/>
        </dgm:presLayoutVars>
      </dgm:prSet>
      <dgm:spPr/>
    </dgm:pt>
    <dgm:pt modelId="{7A71B711-2180-45C9-83C3-1F6610AA4264}" type="pres">
      <dgm:prSet presAssocID="{1ED14760-E125-499F-83BD-7C95A93E8FEA}" presName="rootConnector" presStyleLbl="node2" presStyleIdx="1" presStyleCnt="3"/>
      <dgm:spPr/>
    </dgm:pt>
    <dgm:pt modelId="{65205F93-0EF0-4B84-8DDA-3C86D083698D}" type="pres">
      <dgm:prSet presAssocID="{1ED14760-E125-499F-83BD-7C95A93E8FEA}" presName="hierChild4" presStyleCnt="0"/>
      <dgm:spPr/>
    </dgm:pt>
    <dgm:pt modelId="{3D68FFA8-DF8E-437B-9277-DA856E3FA44D}" type="pres">
      <dgm:prSet presAssocID="{1ED14760-E125-499F-83BD-7C95A93E8FEA}" presName="hierChild5" presStyleCnt="0"/>
      <dgm:spPr/>
    </dgm:pt>
    <dgm:pt modelId="{B4026A5C-B6CD-4012-9EB1-FD5E21BF38DD}" type="pres">
      <dgm:prSet presAssocID="{46A2FC14-FBC7-4695-9F94-FFB6AD405531}" presName="Name37" presStyleLbl="parChTrans1D2" presStyleIdx="2" presStyleCnt="4"/>
      <dgm:spPr/>
    </dgm:pt>
    <dgm:pt modelId="{A996BACC-C49F-4CCB-AAD5-43E06E143CDB}" type="pres">
      <dgm:prSet presAssocID="{D25D7D90-BAD2-495C-B9EC-512DF057C5E7}" presName="hierRoot2" presStyleCnt="0">
        <dgm:presLayoutVars>
          <dgm:hierBranch val="init"/>
        </dgm:presLayoutVars>
      </dgm:prSet>
      <dgm:spPr/>
    </dgm:pt>
    <dgm:pt modelId="{BB7C2013-11A6-482F-9338-6211BC5AC67B}" type="pres">
      <dgm:prSet presAssocID="{D25D7D90-BAD2-495C-B9EC-512DF057C5E7}" presName="rootComposite" presStyleCnt="0"/>
      <dgm:spPr/>
    </dgm:pt>
    <dgm:pt modelId="{70FE0521-5265-4AC7-B4CA-F1313619BBBF}" type="pres">
      <dgm:prSet presAssocID="{D25D7D90-BAD2-495C-B9EC-512DF057C5E7}" presName="rootText" presStyleLbl="node2" presStyleIdx="2" presStyleCnt="3">
        <dgm:presLayoutVars>
          <dgm:chPref val="3"/>
        </dgm:presLayoutVars>
      </dgm:prSet>
      <dgm:spPr/>
    </dgm:pt>
    <dgm:pt modelId="{E3B05C63-FC54-499E-B245-0126985D265E}" type="pres">
      <dgm:prSet presAssocID="{D25D7D90-BAD2-495C-B9EC-512DF057C5E7}" presName="rootConnector" presStyleLbl="node2" presStyleIdx="2" presStyleCnt="3"/>
      <dgm:spPr/>
    </dgm:pt>
    <dgm:pt modelId="{0111F8A4-B860-40B6-8F05-1C1E44B8C3CF}" type="pres">
      <dgm:prSet presAssocID="{D25D7D90-BAD2-495C-B9EC-512DF057C5E7}" presName="hierChild4" presStyleCnt="0"/>
      <dgm:spPr/>
    </dgm:pt>
    <dgm:pt modelId="{5A8C8C70-DD05-43DB-934F-4CCB2552264A}" type="pres">
      <dgm:prSet presAssocID="{D25D7D90-BAD2-495C-B9EC-512DF057C5E7}" presName="hierChild5" presStyleCnt="0"/>
      <dgm:spPr/>
    </dgm:pt>
    <dgm:pt modelId="{FC2E648F-5091-4D34-9E0E-053071D1298F}" type="pres">
      <dgm:prSet presAssocID="{EC488124-5C40-45E8-BF34-25F89FD87547}" presName="hierChild3" presStyleCnt="0"/>
      <dgm:spPr/>
    </dgm:pt>
    <dgm:pt modelId="{F86A29F8-635D-44B8-A357-322A8BCCEC15}" type="pres">
      <dgm:prSet presAssocID="{C6C8AA91-B1CA-45D9-A14E-534B4A3DFB27}" presName="Name111" presStyleLbl="parChTrans1D2" presStyleIdx="3" presStyleCnt="4"/>
      <dgm:spPr/>
    </dgm:pt>
    <dgm:pt modelId="{39947BB4-5AF4-45BD-8E48-80334CB8BAC1}" type="pres">
      <dgm:prSet presAssocID="{63284A5E-BFF0-42B1-8C0B-DF9D85841290}" presName="hierRoot3" presStyleCnt="0">
        <dgm:presLayoutVars>
          <dgm:hierBranch val="init"/>
        </dgm:presLayoutVars>
      </dgm:prSet>
      <dgm:spPr/>
    </dgm:pt>
    <dgm:pt modelId="{8A84E8A3-A732-442C-9D38-7C1573E8CF56}" type="pres">
      <dgm:prSet presAssocID="{63284A5E-BFF0-42B1-8C0B-DF9D85841290}" presName="rootComposite3" presStyleCnt="0"/>
      <dgm:spPr/>
    </dgm:pt>
    <dgm:pt modelId="{A4E4B837-857A-413B-91CD-37A791D5BBD6}" type="pres">
      <dgm:prSet presAssocID="{63284A5E-BFF0-42B1-8C0B-DF9D85841290}" presName="rootText3" presStyleLbl="asst1" presStyleIdx="0" presStyleCnt="1">
        <dgm:presLayoutVars>
          <dgm:chPref val="3"/>
        </dgm:presLayoutVars>
      </dgm:prSet>
      <dgm:spPr/>
    </dgm:pt>
    <dgm:pt modelId="{3150F3A0-ECDC-4508-8C84-542981189A66}" type="pres">
      <dgm:prSet presAssocID="{63284A5E-BFF0-42B1-8C0B-DF9D85841290}" presName="rootConnector3" presStyleLbl="asst1" presStyleIdx="0" presStyleCnt="1"/>
      <dgm:spPr/>
    </dgm:pt>
    <dgm:pt modelId="{1141F439-E410-4C47-9F73-2F141B9F6DC0}" type="pres">
      <dgm:prSet presAssocID="{63284A5E-BFF0-42B1-8C0B-DF9D85841290}" presName="hierChild6" presStyleCnt="0"/>
      <dgm:spPr/>
    </dgm:pt>
    <dgm:pt modelId="{981D7C09-24D0-4362-BC13-3074311DA115}" type="pres">
      <dgm:prSet presAssocID="{63284A5E-BFF0-42B1-8C0B-DF9D85841290}" presName="hierChild7" presStyleCnt="0"/>
      <dgm:spPr/>
    </dgm:pt>
  </dgm:ptLst>
  <dgm:cxnLst>
    <dgm:cxn modelId="{56516E79-6200-49D1-838A-FE71A1244F58}" type="presOf" srcId="{D25D7D90-BAD2-495C-B9EC-512DF057C5E7}" destId="{E3B05C63-FC54-499E-B245-0126985D265E}" srcOrd="1" destOrd="0" presId="urn:microsoft.com/office/officeart/2005/8/layout/orgChart1"/>
    <dgm:cxn modelId="{FFD36CAA-C914-44DD-B2DE-9B7AE0F8D3E1}" type="presOf" srcId="{EC488124-5C40-45E8-BF34-25F89FD87547}" destId="{EC547347-B142-495D-A9CD-DB78E72E58C9}" srcOrd="1" destOrd="0" presId="urn:microsoft.com/office/officeart/2005/8/layout/orgChart1"/>
    <dgm:cxn modelId="{C19875E5-E5B2-4A2B-9143-75CA33494098}" type="presOf" srcId="{46A2FC14-FBC7-4695-9F94-FFB6AD405531}" destId="{B4026A5C-B6CD-4012-9EB1-FD5E21BF38DD}" srcOrd="0" destOrd="0" presId="urn:microsoft.com/office/officeart/2005/8/layout/orgChart1"/>
    <dgm:cxn modelId="{4C3C5859-0930-4063-8986-5600E46E1EC3}" type="presOf" srcId="{D25D7D90-BAD2-495C-B9EC-512DF057C5E7}" destId="{70FE0521-5265-4AC7-B4CA-F1313619BBBF}" srcOrd="0" destOrd="0" presId="urn:microsoft.com/office/officeart/2005/8/layout/orgChart1"/>
    <dgm:cxn modelId="{9B16A227-4064-4660-B6CA-F2BD73B21938}" type="presOf" srcId="{21E166DA-6656-4ACA-AAFB-0A9EDD775E20}" destId="{228D9606-DA22-466F-B126-2C3C96AF52F8}" srcOrd="1" destOrd="0" presId="urn:microsoft.com/office/officeart/2005/8/layout/orgChart1"/>
    <dgm:cxn modelId="{BD48BC41-3865-4446-BD94-B332E327BD12}" type="presOf" srcId="{63284A5E-BFF0-42B1-8C0B-DF9D85841290}" destId="{A4E4B837-857A-413B-91CD-37A791D5BBD6}" srcOrd="0" destOrd="0" presId="urn:microsoft.com/office/officeart/2005/8/layout/orgChart1"/>
    <dgm:cxn modelId="{1C6ADD50-95BB-4317-AFB2-430F1DC78FEA}" type="presOf" srcId="{1ED14760-E125-499F-83BD-7C95A93E8FEA}" destId="{7A71B711-2180-45C9-83C3-1F6610AA4264}" srcOrd="1" destOrd="0" presId="urn:microsoft.com/office/officeart/2005/8/layout/orgChart1"/>
    <dgm:cxn modelId="{95C784E8-0D85-4A84-B1B9-7616E8FB0AC3}" srcId="{C4DD68E7-B827-4BAB-A3F6-AEA094061E86}" destId="{EC488124-5C40-45E8-BF34-25F89FD87547}" srcOrd="0" destOrd="0" parTransId="{770438B5-6872-440E-82E3-B765FCFB18D9}" sibTransId="{BED1B5CE-6811-4355-91DD-90FD6108D579}"/>
    <dgm:cxn modelId="{0B617B7D-492D-4E45-8F56-C3A754B0493B}" type="presOf" srcId="{886F1841-7578-439B-8FCC-0EB84414E61B}" destId="{60FAEE3A-CE79-4972-9B19-A379C84C9298}" srcOrd="0" destOrd="0" presId="urn:microsoft.com/office/officeart/2005/8/layout/orgChart1"/>
    <dgm:cxn modelId="{64C86AD8-6AA8-445A-BF5B-5DD509EE3324}" type="presOf" srcId="{D39897D0-EE5E-4246-9772-0E73B678723B}" destId="{C4F6161D-E4A2-47CB-B005-527DBA8FFC02}" srcOrd="0" destOrd="0" presId="urn:microsoft.com/office/officeart/2005/8/layout/orgChart1"/>
    <dgm:cxn modelId="{1C11CD77-F25E-4E15-81B5-2166F1AAB0FF}" type="presOf" srcId="{C6C8AA91-B1CA-45D9-A14E-534B4A3DFB27}" destId="{F86A29F8-635D-44B8-A357-322A8BCCEC15}" srcOrd="0" destOrd="0" presId="urn:microsoft.com/office/officeart/2005/8/layout/orgChart1"/>
    <dgm:cxn modelId="{32BF00FE-D30E-4913-8BDB-E42646FCAE0C}" type="presOf" srcId="{63284A5E-BFF0-42B1-8C0B-DF9D85841290}" destId="{3150F3A0-ECDC-4508-8C84-542981189A66}" srcOrd="1" destOrd="0" presId="urn:microsoft.com/office/officeart/2005/8/layout/orgChart1"/>
    <dgm:cxn modelId="{706B9D1D-19E5-42CD-9EB7-A8A91BFDEFFE}" type="presOf" srcId="{1ED14760-E125-499F-83BD-7C95A93E8FEA}" destId="{33671325-0798-4A1A-B222-10A82419431F}" srcOrd="0" destOrd="0" presId="urn:microsoft.com/office/officeart/2005/8/layout/orgChart1"/>
    <dgm:cxn modelId="{0D6A1C73-9796-4699-B38C-DEAF420532F7}" srcId="{EC488124-5C40-45E8-BF34-25F89FD87547}" destId="{D25D7D90-BAD2-495C-B9EC-512DF057C5E7}" srcOrd="3" destOrd="0" parTransId="{46A2FC14-FBC7-4695-9F94-FFB6AD405531}" sibTransId="{4F8CF22C-1364-4F21-8574-CA4F98C83742}"/>
    <dgm:cxn modelId="{5A7960D2-96C9-4940-9369-8C20E15C73B9}" srcId="{EC488124-5C40-45E8-BF34-25F89FD87547}" destId="{63284A5E-BFF0-42B1-8C0B-DF9D85841290}" srcOrd="0" destOrd="0" parTransId="{C6C8AA91-B1CA-45D9-A14E-534B4A3DFB27}" sibTransId="{962EC943-6C2F-449B-8CB4-9E81540576EF}"/>
    <dgm:cxn modelId="{29B3671D-A1B0-44BB-9CDD-75CE95E9E731}" srcId="{EC488124-5C40-45E8-BF34-25F89FD87547}" destId="{21E166DA-6656-4ACA-AAFB-0A9EDD775E20}" srcOrd="1" destOrd="0" parTransId="{886F1841-7578-439B-8FCC-0EB84414E61B}" sibTransId="{4F54D432-0F43-4E6C-8B10-7E6B78388964}"/>
    <dgm:cxn modelId="{6BBF3751-AE8B-4875-AB6C-69DAF020E440}" type="presOf" srcId="{EC488124-5C40-45E8-BF34-25F89FD87547}" destId="{5BD2818E-4AF8-4846-828C-A6A684C65555}" srcOrd="0" destOrd="0" presId="urn:microsoft.com/office/officeart/2005/8/layout/orgChart1"/>
    <dgm:cxn modelId="{A8F4A4DB-9483-4EF6-87D5-7F9B93D2B708}" type="presOf" srcId="{21E166DA-6656-4ACA-AAFB-0A9EDD775E20}" destId="{ABD8BB8C-AC60-4CA0-8614-5EA901418070}" srcOrd="0" destOrd="0" presId="urn:microsoft.com/office/officeart/2005/8/layout/orgChart1"/>
    <dgm:cxn modelId="{593F632D-B277-497C-8403-CFF05F9F25EA}" type="presOf" srcId="{C4DD68E7-B827-4BAB-A3F6-AEA094061E86}" destId="{6C808ED9-B6AD-479C-B271-D0E35983E6D7}" srcOrd="0" destOrd="0" presId="urn:microsoft.com/office/officeart/2005/8/layout/orgChart1"/>
    <dgm:cxn modelId="{B8BDF36B-0670-4537-8FE9-DF2EE0EA54FC}" srcId="{EC488124-5C40-45E8-BF34-25F89FD87547}" destId="{1ED14760-E125-499F-83BD-7C95A93E8FEA}" srcOrd="2" destOrd="0" parTransId="{D39897D0-EE5E-4246-9772-0E73B678723B}" sibTransId="{1F030415-4D62-49DE-B621-967BF1481CF2}"/>
    <dgm:cxn modelId="{C0DD5BB0-5AD4-4F1E-8CEA-7AB2F3C250FF}" type="presParOf" srcId="{6C808ED9-B6AD-479C-B271-D0E35983E6D7}" destId="{D34C7782-0601-440A-BD2F-AE943D3893AE}" srcOrd="0" destOrd="0" presId="urn:microsoft.com/office/officeart/2005/8/layout/orgChart1"/>
    <dgm:cxn modelId="{0DDF2827-6222-4ADE-801F-88379497F586}" type="presParOf" srcId="{D34C7782-0601-440A-BD2F-AE943D3893AE}" destId="{CF08326E-A5D5-44FF-A974-B49D0C9590CB}" srcOrd="0" destOrd="0" presId="urn:microsoft.com/office/officeart/2005/8/layout/orgChart1"/>
    <dgm:cxn modelId="{4B13B6F4-930B-4881-96D8-DBC5171E3CD5}" type="presParOf" srcId="{CF08326E-A5D5-44FF-A974-B49D0C9590CB}" destId="{5BD2818E-4AF8-4846-828C-A6A684C65555}" srcOrd="0" destOrd="0" presId="urn:microsoft.com/office/officeart/2005/8/layout/orgChart1"/>
    <dgm:cxn modelId="{6B327898-8446-4A87-A9AE-89FCFA254AE1}" type="presParOf" srcId="{CF08326E-A5D5-44FF-A974-B49D0C9590CB}" destId="{EC547347-B142-495D-A9CD-DB78E72E58C9}" srcOrd="1" destOrd="0" presId="urn:microsoft.com/office/officeart/2005/8/layout/orgChart1"/>
    <dgm:cxn modelId="{63457AC7-7D25-443C-99E1-43AE414C7000}" type="presParOf" srcId="{D34C7782-0601-440A-BD2F-AE943D3893AE}" destId="{3D1BAA3C-67D2-4FE0-8078-467CAFC6F264}" srcOrd="1" destOrd="0" presId="urn:microsoft.com/office/officeart/2005/8/layout/orgChart1"/>
    <dgm:cxn modelId="{077FB75F-ED61-4CE2-B907-D8B5BF3318FD}" type="presParOf" srcId="{3D1BAA3C-67D2-4FE0-8078-467CAFC6F264}" destId="{60FAEE3A-CE79-4972-9B19-A379C84C9298}" srcOrd="0" destOrd="0" presId="urn:microsoft.com/office/officeart/2005/8/layout/orgChart1"/>
    <dgm:cxn modelId="{28310DAB-CDD1-4E2D-A665-11A94032C865}" type="presParOf" srcId="{3D1BAA3C-67D2-4FE0-8078-467CAFC6F264}" destId="{D806BBF4-873F-42E1-965A-4AC508A48F0E}" srcOrd="1" destOrd="0" presId="urn:microsoft.com/office/officeart/2005/8/layout/orgChart1"/>
    <dgm:cxn modelId="{033C0DCD-9E43-40D3-BF44-C2D0F7B82634}" type="presParOf" srcId="{D806BBF4-873F-42E1-965A-4AC508A48F0E}" destId="{08CA06D5-2D0B-4E33-9391-BAD54946FA4E}" srcOrd="0" destOrd="0" presId="urn:microsoft.com/office/officeart/2005/8/layout/orgChart1"/>
    <dgm:cxn modelId="{A48CF134-45FB-4538-BE8D-A7ACBB88A268}" type="presParOf" srcId="{08CA06D5-2D0B-4E33-9391-BAD54946FA4E}" destId="{ABD8BB8C-AC60-4CA0-8614-5EA901418070}" srcOrd="0" destOrd="0" presId="urn:microsoft.com/office/officeart/2005/8/layout/orgChart1"/>
    <dgm:cxn modelId="{535081BA-B9BF-4EF9-9A78-1E04F127C521}" type="presParOf" srcId="{08CA06D5-2D0B-4E33-9391-BAD54946FA4E}" destId="{228D9606-DA22-466F-B126-2C3C96AF52F8}" srcOrd="1" destOrd="0" presId="urn:microsoft.com/office/officeart/2005/8/layout/orgChart1"/>
    <dgm:cxn modelId="{D7D4981B-2D34-4AF4-B28C-61ACEAF23108}" type="presParOf" srcId="{D806BBF4-873F-42E1-965A-4AC508A48F0E}" destId="{CD816EB8-585B-467D-9C36-FDBF42251663}" srcOrd="1" destOrd="0" presId="urn:microsoft.com/office/officeart/2005/8/layout/orgChart1"/>
    <dgm:cxn modelId="{5D36336A-A86B-44F0-A6D3-8A1ACBFE22A5}" type="presParOf" srcId="{D806BBF4-873F-42E1-965A-4AC508A48F0E}" destId="{CA9FDE83-746B-4F9D-AD4C-ACFC055FF929}" srcOrd="2" destOrd="0" presId="urn:microsoft.com/office/officeart/2005/8/layout/orgChart1"/>
    <dgm:cxn modelId="{2A1BD15C-7F3E-4830-BD86-92CFD5FD8AF6}" type="presParOf" srcId="{3D1BAA3C-67D2-4FE0-8078-467CAFC6F264}" destId="{C4F6161D-E4A2-47CB-B005-527DBA8FFC02}" srcOrd="2" destOrd="0" presId="urn:microsoft.com/office/officeart/2005/8/layout/orgChart1"/>
    <dgm:cxn modelId="{67C2C91C-C8A6-4B5D-BA3D-58C2726BE8ED}" type="presParOf" srcId="{3D1BAA3C-67D2-4FE0-8078-467CAFC6F264}" destId="{DD15C7CC-D63C-4C7F-83A6-606CBF23C891}" srcOrd="3" destOrd="0" presId="urn:microsoft.com/office/officeart/2005/8/layout/orgChart1"/>
    <dgm:cxn modelId="{27BCD21B-F0E8-4F12-A1C3-8F428B53FCE5}" type="presParOf" srcId="{DD15C7CC-D63C-4C7F-83A6-606CBF23C891}" destId="{FC3DF6D0-7495-4311-BA98-73A657876995}" srcOrd="0" destOrd="0" presId="urn:microsoft.com/office/officeart/2005/8/layout/orgChart1"/>
    <dgm:cxn modelId="{42492C3F-B1AE-4841-8A37-7DC1017A3511}" type="presParOf" srcId="{FC3DF6D0-7495-4311-BA98-73A657876995}" destId="{33671325-0798-4A1A-B222-10A82419431F}" srcOrd="0" destOrd="0" presId="urn:microsoft.com/office/officeart/2005/8/layout/orgChart1"/>
    <dgm:cxn modelId="{105F5B73-FB5D-4A62-9E89-B06C30399E19}" type="presParOf" srcId="{FC3DF6D0-7495-4311-BA98-73A657876995}" destId="{7A71B711-2180-45C9-83C3-1F6610AA4264}" srcOrd="1" destOrd="0" presId="urn:microsoft.com/office/officeart/2005/8/layout/orgChart1"/>
    <dgm:cxn modelId="{282B21EA-A202-4C84-BF57-C4A6EB77C6EA}" type="presParOf" srcId="{DD15C7CC-D63C-4C7F-83A6-606CBF23C891}" destId="{65205F93-0EF0-4B84-8DDA-3C86D083698D}" srcOrd="1" destOrd="0" presId="urn:microsoft.com/office/officeart/2005/8/layout/orgChart1"/>
    <dgm:cxn modelId="{AF9D9390-C9BD-4050-9265-C2E241C1C1BC}" type="presParOf" srcId="{DD15C7CC-D63C-4C7F-83A6-606CBF23C891}" destId="{3D68FFA8-DF8E-437B-9277-DA856E3FA44D}" srcOrd="2" destOrd="0" presId="urn:microsoft.com/office/officeart/2005/8/layout/orgChart1"/>
    <dgm:cxn modelId="{4BA2D3ED-D379-4399-A46E-9C2C9AFD5B14}" type="presParOf" srcId="{3D1BAA3C-67D2-4FE0-8078-467CAFC6F264}" destId="{B4026A5C-B6CD-4012-9EB1-FD5E21BF38DD}" srcOrd="4" destOrd="0" presId="urn:microsoft.com/office/officeart/2005/8/layout/orgChart1"/>
    <dgm:cxn modelId="{D80E6609-ADE5-4876-ADA7-5F2D2BBBC78F}" type="presParOf" srcId="{3D1BAA3C-67D2-4FE0-8078-467CAFC6F264}" destId="{A996BACC-C49F-4CCB-AAD5-43E06E143CDB}" srcOrd="5" destOrd="0" presId="urn:microsoft.com/office/officeart/2005/8/layout/orgChart1"/>
    <dgm:cxn modelId="{2357395E-8347-4F45-8697-3550B1853DC5}" type="presParOf" srcId="{A996BACC-C49F-4CCB-AAD5-43E06E143CDB}" destId="{BB7C2013-11A6-482F-9338-6211BC5AC67B}" srcOrd="0" destOrd="0" presId="urn:microsoft.com/office/officeart/2005/8/layout/orgChart1"/>
    <dgm:cxn modelId="{9349755D-72B6-4532-A783-9AA2B5CC3EC4}" type="presParOf" srcId="{BB7C2013-11A6-482F-9338-6211BC5AC67B}" destId="{70FE0521-5265-4AC7-B4CA-F1313619BBBF}" srcOrd="0" destOrd="0" presId="urn:microsoft.com/office/officeart/2005/8/layout/orgChart1"/>
    <dgm:cxn modelId="{413F4A3F-EB10-4EAE-A6F5-241BAC0D7452}" type="presParOf" srcId="{BB7C2013-11A6-482F-9338-6211BC5AC67B}" destId="{E3B05C63-FC54-499E-B245-0126985D265E}" srcOrd="1" destOrd="0" presId="urn:microsoft.com/office/officeart/2005/8/layout/orgChart1"/>
    <dgm:cxn modelId="{17688880-5A1F-4831-954A-E65604B836E6}" type="presParOf" srcId="{A996BACC-C49F-4CCB-AAD5-43E06E143CDB}" destId="{0111F8A4-B860-40B6-8F05-1C1E44B8C3CF}" srcOrd="1" destOrd="0" presId="urn:microsoft.com/office/officeart/2005/8/layout/orgChart1"/>
    <dgm:cxn modelId="{DF824FF4-5077-47CA-839B-5A42E94F32DE}" type="presParOf" srcId="{A996BACC-C49F-4CCB-AAD5-43E06E143CDB}" destId="{5A8C8C70-DD05-43DB-934F-4CCB2552264A}" srcOrd="2" destOrd="0" presId="urn:microsoft.com/office/officeart/2005/8/layout/orgChart1"/>
    <dgm:cxn modelId="{9BF64C06-7F29-44E6-A2BC-FADF3B85E471}" type="presParOf" srcId="{D34C7782-0601-440A-BD2F-AE943D3893AE}" destId="{FC2E648F-5091-4D34-9E0E-053071D1298F}" srcOrd="2" destOrd="0" presId="urn:microsoft.com/office/officeart/2005/8/layout/orgChart1"/>
    <dgm:cxn modelId="{87DE8389-C053-4291-8ABF-F7C428E07724}" type="presParOf" srcId="{FC2E648F-5091-4D34-9E0E-053071D1298F}" destId="{F86A29F8-635D-44B8-A357-322A8BCCEC15}" srcOrd="0" destOrd="0" presId="urn:microsoft.com/office/officeart/2005/8/layout/orgChart1"/>
    <dgm:cxn modelId="{CBB4B336-B0AC-4242-8370-024227248AC1}" type="presParOf" srcId="{FC2E648F-5091-4D34-9E0E-053071D1298F}" destId="{39947BB4-5AF4-45BD-8E48-80334CB8BAC1}" srcOrd="1" destOrd="0" presId="urn:microsoft.com/office/officeart/2005/8/layout/orgChart1"/>
    <dgm:cxn modelId="{4462AC46-8309-48E3-A358-BF50CD66D209}" type="presParOf" srcId="{39947BB4-5AF4-45BD-8E48-80334CB8BAC1}" destId="{8A84E8A3-A732-442C-9D38-7C1573E8CF56}" srcOrd="0" destOrd="0" presId="urn:microsoft.com/office/officeart/2005/8/layout/orgChart1"/>
    <dgm:cxn modelId="{D4F6C9CA-737D-4FD5-ACE7-920D10610F77}" type="presParOf" srcId="{8A84E8A3-A732-442C-9D38-7C1573E8CF56}" destId="{A4E4B837-857A-413B-91CD-37A791D5BBD6}" srcOrd="0" destOrd="0" presId="urn:microsoft.com/office/officeart/2005/8/layout/orgChart1"/>
    <dgm:cxn modelId="{90EFBB1E-EF24-417C-B41A-2D51E2A342D7}" type="presParOf" srcId="{8A84E8A3-A732-442C-9D38-7C1573E8CF56}" destId="{3150F3A0-ECDC-4508-8C84-542981189A66}" srcOrd="1" destOrd="0" presId="urn:microsoft.com/office/officeart/2005/8/layout/orgChart1"/>
    <dgm:cxn modelId="{CD79E4D2-F1C2-4C12-B47B-068970AD1B83}" type="presParOf" srcId="{39947BB4-5AF4-45BD-8E48-80334CB8BAC1}" destId="{1141F439-E410-4C47-9F73-2F141B9F6DC0}" srcOrd="1" destOrd="0" presId="urn:microsoft.com/office/officeart/2005/8/layout/orgChart1"/>
    <dgm:cxn modelId="{62514EA1-C88B-4531-8BFF-80467343CFEC}" type="presParOf" srcId="{39947BB4-5AF4-45BD-8E48-80334CB8BAC1}" destId="{981D7C09-24D0-4362-BC13-3074311DA11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A29F8-635D-44B8-A357-322A8BCCEC15}">
      <dsp:nvSpPr>
        <dsp:cNvPr id="0" name=""/>
        <dsp:cNvSpPr/>
      </dsp:nvSpPr>
      <dsp:spPr>
        <a:xfrm>
          <a:off x="5019908" y="1133479"/>
          <a:ext cx="237891" cy="1042189"/>
        </a:xfrm>
        <a:custGeom>
          <a:avLst/>
          <a:gdLst/>
          <a:ahLst/>
          <a:cxnLst/>
          <a:rect l="0" t="0" r="0" b="0"/>
          <a:pathLst>
            <a:path>
              <a:moveTo>
                <a:pt x="237891" y="0"/>
              </a:moveTo>
              <a:lnTo>
                <a:pt x="237891" y="1042189"/>
              </a:lnTo>
              <a:lnTo>
                <a:pt x="0" y="104218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026A5C-B6CD-4012-9EB1-FD5E21BF38DD}">
      <dsp:nvSpPr>
        <dsp:cNvPr id="0" name=""/>
        <dsp:cNvSpPr/>
      </dsp:nvSpPr>
      <dsp:spPr>
        <a:xfrm>
          <a:off x="5257800" y="1133479"/>
          <a:ext cx="2741411" cy="2084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487"/>
              </a:lnTo>
              <a:lnTo>
                <a:pt x="2741411" y="1846487"/>
              </a:lnTo>
              <a:lnTo>
                <a:pt x="2741411" y="20843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F6161D-E4A2-47CB-B005-527DBA8FFC02}">
      <dsp:nvSpPr>
        <dsp:cNvPr id="0" name=""/>
        <dsp:cNvSpPr/>
      </dsp:nvSpPr>
      <dsp:spPr>
        <a:xfrm>
          <a:off x="5212080" y="1133479"/>
          <a:ext cx="91440" cy="20843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843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FAEE3A-CE79-4972-9B19-A379C84C9298}">
      <dsp:nvSpPr>
        <dsp:cNvPr id="0" name=""/>
        <dsp:cNvSpPr/>
      </dsp:nvSpPr>
      <dsp:spPr>
        <a:xfrm>
          <a:off x="2516388" y="1133479"/>
          <a:ext cx="2741411" cy="2084378"/>
        </a:xfrm>
        <a:custGeom>
          <a:avLst/>
          <a:gdLst/>
          <a:ahLst/>
          <a:cxnLst/>
          <a:rect l="0" t="0" r="0" b="0"/>
          <a:pathLst>
            <a:path>
              <a:moveTo>
                <a:pt x="2741411" y="0"/>
              </a:moveTo>
              <a:lnTo>
                <a:pt x="2741411" y="1846487"/>
              </a:lnTo>
              <a:lnTo>
                <a:pt x="0" y="1846487"/>
              </a:lnTo>
              <a:lnTo>
                <a:pt x="0" y="20843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D2818E-4AF8-4846-828C-A6A684C65555}">
      <dsp:nvSpPr>
        <dsp:cNvPr id="0" name=""/>
        <dsp:cNvSpPr/>
      </dsp:nvSpPr>
      <dsp:spPr>
        <a:xfrm>
          <a:off x="4124985" y="665"/>
          <a:ext cx="2265629" cy="11328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600" kern="1200" dirty="0"/>
            <a:t>Peter van </a:t>
          </a:r>
          <a:r>
            <a:rPr lang="nl-NL" sz="2600" kern="1200" dirty="0" err="1"/>
            <a:t>Kalshoven</a:t>
          </a:r>
          <a:r>
            <a:rPr lang="nl-NL" sz="2600" kern="1200" dirty="0"/>
            <a:t> (directeur)</a:t>
          </a:r>
        </a:p>
      </dsp:txBody>
      <dsp:txXfrm>
        <a:off x="4124985" y="665"/>
        <a:ext cx="2265629" cy="1132814"/>
      </dsp:txXfrm>
    </dsp:sp>
    <dsp:sp modelId="{ABD8BB8C-AC60-4CA0-8614-5EA901418070}">
      <dsp:nvSpPr>
        <dsp:cNvPr id="0" name=""/>
        <dsp:cNvSpPr/>
      </dsp:nvSpPr>
      <dsp:spPr>
        <a:xfrm>
          <a:off x="1383574" y="3217858"/>
          <a:ext cx="2265629" cy="11328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600" kern="1200" dirty="0"/>
            <a:t>Eva Pieters (reisadviseur)</a:t>
          </a:r>
        </a:p>
      </dsp:txBody>
      <dsp:txXfrm>
        <a:off x="1383574" y="3217858"/>
        <a:ext cx="2265629" cy="1132814"/>
      </dsp:txXfrm>
    </dsp:sp>
    <dsp:sp modelId="{33671325-0798-4A1A-B222-10A82419431F}">
      <dsp:nvSpPr>
        <dsp:cNvPr id="0" name=""/>
        <dsp:cNvSpPr/>
      </dsp:nvSpPr>
      <dsp:spPr>
        <a:xfrm>
          <a:off x="4124985" y="3217858"/>
          <a:ext cx="2265629" cy="11328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600" kern="1200" dirty="0"/>
            <a:t>Petra Bakker (reisadviseur)</a:t>
          </a:r>
        </a:p>
      </dsp:txBody>
      <dsp:txXfrm>
        <a:off x="4124985" y="3217858"/>
        <a:ext cx="2265629" cy="1132814"/>
      </dsp:txXfrm>
    </dsp:sp>
    <dsp:sp modelId="{70FE0521-5265-4AC7-B4CA-F1313619BBBF}">
      <dsp:nvSpPr>
        <dsp:cNvPr id="0" name=""/>
        <dsp:cNvSpPr/>
      </dsp:nvSpPr>
      <dsp:spPr>
        <a:xfrm>
          <a:off x="6866396" y="3217858"/>
          <a:ext cx="2265629" cy="11328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600" kern="1200" dirty="0"/>
            <a:t>Brecht Jansen (junior </a:t>
          </a:r>
          <a:r>
            <a:rPr lang="nl-NL" sz="2600" kern="1200"/>
            <a:t>reisadviseur)</a:t>
          </a:r>
          <a:endParaRPr lang="nl-NL" sz="2600" kern="1200" dirty="0"/>
        </a:p>
      </dsp:txBody>
      <dsp:txXfrm>
        <a:off x="6866396" y="3217858"/>
        <a:ext cx="2265629" cy="1132814"/>
      </dsp:txXfrm>
    </dsp:sp>
    <dsp:sp modelId="{A4E4B837-857A-413B-91CD-37A791D5BBD6}">
      <dsp:nvSpPr>
        <dsp:cNvPr id="0" name=""/>
        <dsp:cNvSpPr/>
      </dsp:nvSpPr>
      <dsp:spPr>
        <a:xfrm>
          <a:off x="2754279" y="1609261"/>
          <a:ext cx="2265629" cy="11328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600" kern="1200" dirty="0"/>
            <a:t>José Smit (</a:t>
          </a:r>
          <a:r>
            <a:rPr lang="nl-NL" sz="2600" kern="1200" dirty="0" err="1"/>
            <a:t>boekhoduer</a:t>
          </a:r>
          <a:r>
            <a:rPr lang="nl-NL" sz="2600" kern="1200" dirty="0"/>
            <a:t>)</a:t>
          </a:r>
        </a:p>
      </dsp:txBody>
      <dsp:txXfrm>
        <a:off x="2754279" y="1609261"/>
        <a:ext cx="2265629" cy="11328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Even voorstellen:</a:t>
            </a:r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480779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3732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grpSp>
        <p:nvGrpSpPr>
          <p:cNvPr id="8" name="Groep 7"/>
          <p:cNvGrpSpPr/>
          <p:nvPr/>
        </p:nvGrpSpPr>
        <p:grpSpPr>
          <a:xfrm>
            <a:off x="1056000" y="1989000"/>
            <a:ext cx="10297800" cy="2880000"/>
            <a:chOff x="1056000" y="1989000"/>
            <a:chExt cx="10297800" cy="2880000"/>
          </a:xfrm>
        </p:grpSpPr>
        <p:sp>
          <p:nvSpPr>
            <p:cNvPr id="4" name="Afgeronde rechthoek 3"/>
            <p:cNvSpPr/>
            <p:nvPr/>
          </p:nvSpPr>
          <p:spPr>
            <a:xfrm>
              <a:off x="3472003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Stedentrips</a:t>
              </a:r>
            </a:p>
          </p:txBody>
        </p:sp>
        <p:sp>
          <p:nvSpPr>
            <p:cNvPr id="3" name="Afgeronde rechthoek 2"/>
            <p:cNvSpPr/>
            <p:nvPr/>
          </p:nvSpPr>
          <p:spPr>
            <a:xfrm>
              <a:off x="1056000" y="1989000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Zonvakanties</a:t>
              </a:r>
            </a:p>
          </p:txBody>
        </p:sp>
        <p:sp>
          <p:nvSpPr>
            <p:cNvPr id="6" name="Afgeronde rechthoek 5"/>
            <p:cNvSpPr/>
            <p:nvPr/>
          </p:nvSpPr>
          <p:spPr>
            <a:xfrm>
              <a:off x="8333796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Cruises</a:t>
              </a:r>
            </a:p>
          </p:txBody>
        </p:sp>
        <p:sp>
          <p:nvSpPr>
            <p:cNvPr id="5" name="Afgeronde rechthoek 4"/>
            <p:cNvSpPr/>
            <p:nvPr/>
          </p:nvSpPr>
          <p:spPr>
            <a:xfrm>
              <a:off x="5888006" y="19999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Wintersport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1036</TotalTime>
  <Words>172</Words>
  <Application>Microsoft Office PowerPoint</Application>
  <PresentationFormat>Breedbeeld</PresentationFormat>
  <Paragraphs>59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Kantoorthema</vt:lpstr>
      <vt:lpstr>Op wintersport?</vt:lpstr>
      <vt:lpstr>Even voorstellen: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68</cp:revision>
  <dcterms:created xsi:type="dcterms:W3CDTF">2016-01-02T19:54:51Z</dcterms:created>
  <dcterms:modified xsi:type="dcterms:W3CDTF">2016-03-17T12:43:22Z</dcterms:modified>
</cp:coreProperties>
</file>