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4" name="Afgeronde rechthoek 3"/>
          <p:cNvSpPr/>
          <p:nvPr/>
        </p:nvSpPr>
        <p:spPr>
          <a:xfrm>
            <a:off x="3216000" y="3069000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Stedentrips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056000" y="1989000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Zonvakanties</a:t>
            </a:r>
          </a:p>
        </p:txBody>
      </p:sp>
      <p:sp>
        <p:nvSpPr>
          <p:cNvPr id="6" name="Afgeronde rechthoek 5"/>
          <p:cNvSpPr/>
          <p:nvPr/>
        </p:nvSpPr>
        <p:spPr>
          <a:xfrm>
            <a:off x="7562630" y="3069000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Verre reizen</a:t>
            </a:r>
          </a:p>
        </p:txBody>
      </p:sp>
      <p:sp>
        <p:nvSpPr>
          <p:cNvPr id="5" name="Afgeronde rechthoek 4"/>
          <p:cNvSpPr/>
          <p:nvPr/>
        </p:nvSpPr>
        <p:spPr>
          <a:xfrm>
            <a:off x="5376000" y="1998613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Wintersport</a:t>
            </a:r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1033</TotalTime>
  <Words>143</Words>
  <Application>Microsoft Office PowerPoint</Application>
  <PresentationFormat>Breedbeeld</PresentationFormat>
  <Paragraphs>53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65</cp:revision>
  <dcterms:created xsi:type="dcterms:W3CDTF">2016-01-02T19:54:51Z</dcterms:created>
  <dcterms:modified xsi:type="dcterms:W3CDTF">2016-03-17T12:40:05Z</dcterms:modified>
</cp:coreProperties>
</file>