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Les Trois Vallées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Franse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6 gletsjers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Sneewzeker tot medio mei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Bekende plaatsen: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Val Thorens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Courcheval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Les Menuires</a:t>
            </a:r>
          </a:p>
          <a:p>
            <a:pPr marR="0" lvl="1" rtl="0"/>
            <a:r>
              <a:rPr lang="en-US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Méribel</a:t>
            </a:r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Saas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Zwitserse Alpen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Autovrij dorp op 1800 meter hoogte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Zillertal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Oostenrijk</a:t>
            </a:r>
          </a:p>
          <a:p>
            <a:pPr marR="0" lvl="0" rtl="0"/>
            <a:r>
              <a:rPr lang="nl-NL" b="0" i="0" u="none" strike="noStrike" baseline="0">
                <a:solidFill>
                  <a:srgbClr val="2E74B5"/>
                </a:solidFill>
                <a:latin typeface="Times New Roman" panose="02020603050405020304" pitchFamily="18" charset="0"/>
              </a:rPr>
              <a:t>4 bekende skigebieden: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Zillertal Arena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Mayrhofner Bergbahnen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Ski &amp; Gletscherwelt Zillertal 3000 </a:t>
            </a:r>
          </a:p>
          <a:p>
            <a:pPr marR="0" lvl="1" rtl="0"/>
            <a:r>
              <a:rPr lang="nl-NL" b="0" i="0" u="none" strike="noStrike" baseline="0">
                <a:solidFill>
                  <a:srgbClr val="1F4D78"/>
                </a:solidFill>
                <a:latin typeface="Times New Roman" panose="02020603050405020304" pitchFamily="18" charset="0"/>
              </a:rPr>
              <a:t>Spieljoch / Hochzillertal</a:t>
            </a:r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3</TotalTime>
  <Words>59</Words>
  <Application>Microsoft Office PowerPoint</Application>
  <PresentationFormat>Breedbeeld</PresentationFormat>
  <Paragraphs>22</Paragraphs>
  <Slides>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Kantoorthema</vt:lpstr>
      <vt:lpstr>Op wintersport?</vt:lpstr>
      <vt:lpstr>Les Trois Vallées</vt:lpstr>
      <vt:lpstr>Saas Fee</vt:lpstr>
      <vt:lpstr>Zillertal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3</cp:revision>
  <dcterms:created xsi:type="dcterms:W3CDTF">2016-03-17T11:01:17Z</dcterms:created>
  <dcterms:modified xsi:type="dcterms:W3CDTF">2016-03-17T11:05:07Z</dcterms:modified>
</cp:coreProperties>
</file>