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56" r:id="rId5"/>
    <p:sldId id="263" r:id="rId6"/>
    <p:sldId id="257" r:id="rId7"/>
    <p:sldId id="258" r:id="rId8"/>
    <p:sldId id="262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 varScale="1">
        <p:scale>
          <a:sx n="80" d="100"/>
          <a:sy n="80" d="100"/>
        </p:scale>
        <p:origin x="17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0996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843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6649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556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2142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0563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266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933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275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19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45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37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0900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Op wintersport?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Natuurlijk met Reisbureau Van </a:t>
            </a:r>
            <a:r>
              <a:rPr lang="nl-NL" dirty="0" err="1"/>
              <a:t>Kalshoven</a:t>
            </a:r>
            <a:r>
              <a:rPr lang="nl-NL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48844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Reisbureau Van </a:t>
            </a:r>
            <a:r>
              <a:rPr lang="nl-NL" dirty="0" err="1"/>
              <a:t>Kalshoven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03539"/>
          </a:xfrm>
        </p:spPr>
        <p:txBody>
          <a:bodyPr/>
          <a:lstStyle/>
          <a:p>
            <a:pPr marL="0" indent="0" algn="ctr">
              <a:buNone/>
            </a:pPr>
            <a:r>
              <a:rPr lang="nl-NL" dirty="0"/>
              <a:t>Al 40 jaar de vakantiespecialist van Alkmaar en omgeving!</a:t>
            </a:r>
          </a:p>
        </p:txBody>
      </p:sp>
    </p:spTree>
    <p:extLst>
      <p:ext uri="{BB962C8B-B14F-4D97-AF65-F5344CB8AC3E}">
        <p14:creationId xmlns:p14="http://schemas.microsoft.com/office/powerpoint/2010/main" val="648172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540912" y="2967335"/>
            <a:ext cx="911018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4">
              <a:avLst/>
            </a:prstTxWarp>
            <a:spAutoFit/>
          </a:bodyPr>
          <a:lstStyle/>
          <a:p>
            <a:pPr algn="ctr"/>
            <a:r>
              <a:rPr lang="nl-NL" sz="5400" b="1" cap="none" spc="0" dirty="0">
                <a:ln w="9525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Populaire wintersportgebieden</a:t>
            </a:r>
          </a:p>
        </p:txBody>
      </p:sp>
    </p:spTree>
    <p:extLst>
      <p:ext uri="{BB962C8B-B14F-4D97-AF65-F5344CB8AC3E}">
        <p14:creationId xmlns:p14="http://schemas.microsoft.com/office/powerpoint/2010/main" val="915306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 dirty="0"/>
              <a:t>Les </a:t>
            </a:r>
            <a:r>
              <a:rPr lang="nl-NL" b="0" i="0" u="none" strike="noStrike" baseline="0" dirty="0" err="1"/>
              <a:t>Trois</a:t>
            </a:r>
            <a:r>
              <a:rPr lang="nl-NL" b="0" i="0" u="none" strike="noStrike" baseline="0" dirty="0"/>
              <a:t> </a:t>
            </a:r>
            <a:r>
              <a:rPr lang="nl-NL" b="0" i="0" u="none" strike="noStrike" baseline="0" dirty="0" err="1"/>
              <a:t>Vallées</a:t>
            </a:r>
            <a:endParaRPr lang="nl-NL" b="0" i="0" u="none" strike="noStrike" baseline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 dirty="0"/>
              <a:t>Franse Alpen</a:t>
            </a:r>
          </a:p>
          <a:p>
            <a:pPr marR="0" lvl="0" rtl="0"/>
            <a:r>
              <a:rPr lang="nl-NL" b="0" i="0" u="none" strike="noStrike" baseline="0" dirty="0"/>
              <a:t>6 gletsjers</a:t>
            </a:r>
          </a:p>
          <a:p>
            <a:pPr marR="0" lvl="0" rtl="0"/>
            <a:r>
              <a:rPr lang="nl-NL" b="0" i="0" u="none" strike="noStrike" baseline="0" dirty="0" err="1"/>
              <a:t>Sneewzeker</a:t>
            </a:r>
            <a:r>
              <a:rPr lang="nl-NL" b="0" i="0" u="none" strike="noStrike" baseline="0" dirty="0"/>
              <a:t> tot medio mei</a:t>
            </a:r>
          </a:p>
          <a:p>
            <a:pPr marR="0" lvl="0" rtl="0"/>
            <a:r>
              <a:rPr lang="nl-NL" b="0" i="0" u="none" strike="noStrike" baseline="0" dirty="0"/>
              <a:t>Bekende plaatsen:</a:t>
            </a:r>
          </a:p>
          <a:p>
            <a:pPr marR="0" lvl="1" rtl="0"/>
            <a:r>
              <a:rPr lang="en-US" b="0" i="0" u="none" strike="noStrike" baseline="0" dirty="0"/>
              <a:t>Val </a:t>
            </a:r>
            <a:r>
              <a:rPr lang="en-US" b="0" i="0" u="none" strike="noStrike" baseline="0" dirty="0" err="1"/>
              <a:t>Thorens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Courcheval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/>
              <a:t>Les </a:t>
            </a:r>
            <a:r>
              <a:rPr lang="en-US" b="0" i="0" u="none" strike="noStrike" baseline="0" dirty="0" err="1"/>
              <a:t>Menuires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Méribel</a:t>
            </a:r>
            <a:endParaRPr lang="en-US" b="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3718496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 </a:t>
            </a:r>
            <a:r>
              <a:rPr lang="nl-NL" dirty="0" err="1"/>
              <a:t>Trois</a:t>
            </a:r>
            <a:r>
              <a:rPr lang="nl-NL" dirty="0"/>
              <a:t> </a:t>
            </a:r>
            <a:r>
              <a:rPr lang="nl-NL" dirty="0" err="1"/>
              <a:t>Vallées</a:t>
            </a:r>
            <a:r>
              <a:rPr lang="nl-NL" dirty="0"/>
              <a:t> in cijfers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600 kilometer aan pistes verspreid over 40.000 hectare</a:t>
            </a:r>
          </a:p>
          <a:p>
            <a:pPr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Totaal 330 pistes: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13% groen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39% blauw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38% rood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10% zwart</a:t>
            </a:r>
          </a:p>
        </p:txBody>
      </p:sp>
      <p:sp>
        <p:nvSpPr>
          <p:cNvPr id="4" name="Tekstvak 3"/>
          <p:cNvSpPr txBox="1"/>
          <p:nvPr/>
        </p:nvSpPr>
        <p:spPr>
          <a:xfrm rot="20716458">
            <a:off x="838200" y="3305175"/>
            <a:ext cx="23431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i="1" cap="small" spc="100" dirty="0">
                <a:solidFill>
                  <a:srgbClr val="FF0000"/>
                </a:solidFill>
              </a:rPr>
              <a:t>Dus geschikt voor zowel beginners als ervaren skiërs!</a:t>
            </a:r>
          </a:p>
        </p:txBody>
      </p:sp>
    </p:spTree>
    <p:extLst>
      <p:ext uri="{BB962C8B-B14F-4D97-AF65-F5344CB8AC3E}">
        <p14:creationId xmlns:p14="http://schemas.microsoft.com/office/powerpoint/2010/main" val="645442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nl-NL" dirty="0" err="1"/>
              <a:t>Saas</a:t>
            </a:r>
            <a:r>
              <a:rPr lang="nl-NL" dirty="0"/>
              <a:t> Fee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Zwitserse Alpen</a:t>
            </a:r>
          </a:p>
          <a:p>
            <a:pPr marR="0" lvl="0" rtl="0"/>
            <a:r>
              <a:rPr lang="nl-NL" dirty="0"/>
              <a:t>Autovrij dorp op 1800 meter hoogte</a:t>
            </a:r>
          </a:p>
          <a:p>
            <a:pPr marR="0" lvl="0" rtl="0"/>
            <a:r>
              <a:rPr lang="nl-NL" dirty="0"/>
              <a:t>20 gletsjerpisten</a:t>
            </a:r>
          </a:p>
        </p:txBody>
      </p:sp>
    </p:spTree>
    <p:extLst>
      <p:ext uri="{BB962C8B-B14F-4D97-AF65-F5344CB8AC3E}">
        <p14:creationId xmlns:p14="http://schemas.microsoft.com/office/powerpoint/2010/main" val="3869537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 err="1"/>
              <a:t>Zillertal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Oostenrijk</a:t>
            </a:r>
          </a:p>
          <a:p>
            <a:pPr marR="0" lvl="0" rtl="0"/>
            <a:r>
              <a:rPr lang="nl-NL" dirty="0"/>
              <a:t>4 bekende skigebieden:</a:t>
            </a:r>
          </a:p>
          <a:p>
            <a:pPr marR="0" lvl="1" rtl="0"/>
            <a:r>
              <a:rPr lang="nl-NL" dirty="0" err="1"/>
              <a:t>Zillertal</a:t>
            </a:r>
            <a:r>
              <a:rPr lang="nl-NL" dirty="0"/>
              <a:t> Arena</a:t>
            </a:r>
          </a:p>
          <a:p>
            <a:pPr marR="0" lvl="1" rtl="0"/>
            <a:r>
              <a:rPr lang="nl-NL" dirty="0" err="1"/>
              <a:t>Mayrhofner</a:t>
            </a:r>
            <a:r>
              <a:rPr lang="nl-NL" dirty="0"/>
              <a:t> </a:t>
            </a:r>
            <a:r>
              <a:rPr lang="nl-NL" dirty="0" err="1"/>
              <a:t>Bergbahnen</a:t>
            </a:r>
            <a:endParaRPr lang="nl-NL" dirty="0"/>
          </a:p>
          <a:p>
            <a:pPr marR="0" lvl="1" rtl="0"/>
            <a:r>
              <a:rPr lang="nl-NL" dirty="0"/>
              <a:t>Ski &amp; </a:t>
            </a:r>
            <a:r>
              <a:rPr lang="nl-NL" dirty="0" err="1"/>
              <a:t>Gletscherwelt</a:t>
            </a:r>
            <a:r>
              <a:rPr lang="nl-NL" dirty="0"/>
              <a:t> </a:t>
            </a:r>
            <a:r>
              <a:rPr lang="nl-NL" dirty="0" err="1"/>
              <a:t>Zillertal</a:t>
            </a:r>
            <a:r>
              <a:rPr lang="nl-NL" dirty="0"/>
              <a:t> 3000 </a:t>
            </a:r>
          </a:p>
          <a:p>
            <a:pPr marR="0" lvl="1" rtl="0"/>
            <a:r>
              <a:rPr lang="nl-NL" dirty="0" err="1"/>
              <a:t>Spieljoch</a:t>
            </a:r>
            <a:r>
              <a:rPr lang="nl-NL" dirty="0"/>
              <a:t> / </a:t>
            </a:r>
            <a:r>
              <a:rPr lang="nl-NL" dirty="0" err="1"/>
              <a:t>Hochzillertal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2647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/>
              <a:t>Wat heeft u nodig?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522230"/>
          </a:xfrm>
        </p:spPr>
        <p:txBody>
          <a:bodyPr numCol="2">
            <a:noAutofit/>
          </a:bodyPr>
          <a:lstStyle/>
          <a:p>
            <a:pPr marL="0" marR="0" lvl="0" indent="0" rtl="0">
              <a:buNone/>
            </a:pPr>
            <a:r>
              <a:rPr lang="nl-NL" dirty="0"/>
              <a:t>skischoenen en ski’s</a:t>
            </a:r>
          </a:p>
          <a:p>
            <a:pPr marL="0" marR="0" lvl="0" indent="0" rtl="0">
              <a:buNone/>
            </a:pPr>
            <a:r>
              <a:rPr lang="nl-NL" dirty="0"/>
              <a:t>skistokken</a:t>
            </a:r>
          </a:p>
          <a:p>
            <a:pPr marL="0" marR="0" lvl="0" indent="0" rtl="0">
              <a:buNone/>
            </a:pPr>
            <a:r>
              <a:rPr lang="nl-NL" dirty="0"/>
              <a:t>skikleding</a:t>
            </a:r>
          </a:p>
          <a:p>
            <a:pPr marL="0" marR="0" lvl="0" indent="0" rtl="0">
              <a:buNone/>
            </a:pPr>
            <a:r>
              <a:rPr lang="nl-NL" dirty="0"/>
              <a:t>handschoenen</a:t>
            </a:r>
          </a:p>
          <a:p>
            <a:pPr marL="0" marR="0" lvl="0" indent="0" rtl="0">
              <a:buNone/>
            </a:pPr>
            <a:r>
              <a:rPr lang="nl-NL" dirty="0"/>
              <a:t>sneeuwbril</a:t>
            </a:r>
          </a:p>
          <a:p>
            <a:pPr marL="0" marR="0" lvl="0" indent="0" rtl="0">
              <a:buNone/>
            </a:pPr>
            <a:r>
              <a:rPr lang="nl-NL" dirty="0" err="1"/>
              <a:t>skihelm</a:t>
            </a:r>
            <a:endParaRPr lang="nl-NL" dirty="0"/>
          </a:p>
          <a:p>
            <a:pPr marL="0" marR="0" lvl="0" indent="0" rtl="0">
              <a:buNone/>
            </a:pPr>
            <a:r>
              <a:rPr lang="nl-NL" dirty="0"/>
              <a:t>skipashouder</a:t>
            </a:r>
          </a:p>
          <a:p>
            <a:pPr marL="0" marR="0" lvl="0" indent="0" rtl="0">
              <a:buNone/>
            </a:pPr>
            <a:r>
              <a:rPr lang="nl-NL" dirty="0"/>
              <a:t>thermo-ondergoed</a:t>
            </a:r>
          </a:p>
          <a:p>
            <a:pPr marL="0" marR="0" lvl="0" indent="0" rtl="0">
              <a:buNone/>
            </a:pPr>
            <a:r>
              <a:rPr lang="nl-NL" dirty="0"/>
              <a:t>pulli’s/truien</a:t>
            </a:r>
          </a:p>
          <a:p>
            <a:pPr marL="0" marR="0" lvl="0" indent="0" rtl="0">
              <a:buNone/>
            </a:pPr>
            <a:r>
              <a:rPr lang="nl-NL" dirty="0"/>
              <a:t>skisokken</a:t>
            </a:r>
          </a:p>
          <a:p>
            <a:pPr marL="0" marR="0" lvl="0" indent="0" rtl="0">
              <a:buNone/>
            </a:pPr>
            <a:r>
              <a:rPr lang="nl-NL" dirty="0"/>
              <a:t>zonnebril</a:t>
            </a:r>
          </a:p>
          <a:p>
            <a:pPr marL="0" marR="0" lvl="0" indent="0" rtl="0">
              <a:buNone/>
            </a:pPr>
            <a:r>
              <a:rPr lang="nl-NL" dirty="0"/>
              <a:t>muts of hoofdband</a:t>
            </a:r>
          </a:p>
          <a:p>
            <a:pPr marL="0" marR="0" lvl="0" indent="0" rtl="0">
              <a:buNone/>
            </a:pPr>
            <a:r>
              <a:rPr lang="nl-NL" dirty="0" err="1"/>
              <a:t>skiwax</a:t>
            </a:r>
            <a:endParaRPr lang="nl-NL" dirty="0"/>
          </a:p>
          <a:p>
            <a:pPr marL="0" marR="0" lvl="0" indent="0" rtl="0">
              <a:buNone/>
            </a:pPr>
            <a:r>
              <a:rPr lang="nl-NL" dirty="0" err="1"/>
              <a:t>snowboots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337523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Populaire skigebieden 2</Template>
  <TotalTime>19</TotalTime>
  <Words>135</Words>
  <Application>Microsoft Office PowerPoint</Application>
  <PresentationFormat>Breedbeeld</PresentationFormat>
  <Paragraphs>48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Op wintersport?</vt:lpstr>
      <vt:lpstr>Reisbureau Van Kalshoven</vt:lpstr>
      <vt:lpstr>PowerPoint-presentatie</vt:lpstr>
      <vt:lpstr>Les Trois Vallées</vt:lpstr>
      <vt:lpstr>Les Trois Vallées in cijfers</vt:lpstr>
      <vt:lpstr>Saas Fee</vt:lpstr>
      <vt:lpstr>Zillertal</vt:lpstr>
      <vt:lpstr>Wat heeft u nodig?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wintersport?</dc:title>
  <dc:creator>MOS boeken</dc:creator>
  <cp:lastModifiedBy>MOS boeken</cp:lastModifiedBy>
  <cp:revision>15</cp:revision>
  <dcterms:created xsi:type="dcterms:W3CDTF">2016-03-17T11:01:17Z</dcterms:created>
  <dcterms:modified xsi:type="dcterms:W3CDTF">2016-03-17T11:22:01Z</dcterms:modified>
</cp:coreProperties>
</file>