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63" r:id="rId6"/>
    <p:sldId id="257" r:id="rId7"/>
    <p:sldId id="258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</a:t>
            </a:r>
            <a:r>
              <a:rPr lang="nl-NL" dirty="0" err="1"/>
              <a:t>Trois</a:t>
            </a:r>
            <a:r>
              <a:rPr lang="nl-NL" dirty="0"/>
              <a:t> </a:t>
            </a:r>
            <a:r>
              <a:rPr lang="nl-NL" dirty="0" err="1"/>
              <a:t>Vallées</a:t>
            </a:r>
            <a:r>
              <a:rPr lang="nl-NL" dirty="0"/>
              <a:t> in cijfers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600 kilometer aan pistes verspreid over 40.000 hectare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Totaal 330 pistes: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13% groen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39% blauw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38% rood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10% zwart</a:t>
            </a:r>
          </a:p>
        </p:txBody>
      </p:sp>
      <p:sp>
        <p:nvSpPr>
          <p:cNvPr id="4" name="Tekstvak 3"/>
          <p:cNvSpPr txBox="1"/>
          <p:nvPr/>
        </p:nvSpPr>
        <p:spPr>
          <a:xfrm rot="20716458">
            <a:off x="838200" y="3305175"/>
            <a:ext cx="2343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i="1" cap="small" spc="100" dirty="0">
                <a:solidFill>
                  <a:srgbClr val="FF0000"/>
                </a:solidFill>
              </a:rPr>
              <a:t>Dus geschikt voor zowel beginners als ervaren skiërs!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800" y="2576963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44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/>
              <a:t>Wat heeft u nodig?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522230"/>
          </a:xfrm>
        </p:spPr>
        <p:txBody>
          <a:bodyPr numCol="2">
            <a:noAutofit/>
          </a:bodyPr>
          <a:lstStyle/>
          <a:p>
            <a:pPr marL="0" marR="0" lvl="0" indent="0" rtl="0">
              <a:buNone/>
            </a:pPr>
            <a:r>
              <a:rPr lang="nl-NL" dirty="0"/>
              <a:t>skischoenen en ski’s</a:t>
            </a:r>
          </a:p>
          <a:p>
            <a:pPr marL="0" marR="0" lvl="0" indent="0" rtl="0">
              <a:buNone/>
            </a:pPr>
            <a:r>
              <a:rPr lang="nl-NL" dirty="0"/>
              <a:t>skistokken</a:t>
            </a:r>
          </a:p>
          <a:p>
            <a:pPr marL="0" marR="0" lvl="0" indent="0" rtl="0">
              <a:buNone/>
            </a:pPr>
            <a:r>
              <a:rPr lang="nl-NL" dirty="0"/>
              <a:t>skikleding</a:t>
            </a:r>
          </a:p>
          <a:p>
            <a:pPr marL="0" marR="0" lvl="0" indent="0" rtl="0">
              <a:buNone/>
            </a:pPr>
            <a:r>
              <a:rPr lang="nl-NL" dirty="0"/>
              <a:t>handschoenen</a:t>
            </a:r>
          </a:p>
          <a:p>
            <a:pPr marL="0" marR="0" lvl="0" indent="0" rtl="0">
              <a:buNone/>
            </a:pPr>
            <a:r>
              <a:rPr lang="nl-NL" dirty="0"/>
              <a:t>sneeuwbril</a:t>
            </a:r>
          </a:p>
          <a:p>
            <a:pPr marL="0" marR="0" lvl="0" indent="0" rtl="0">
              <a:buNone/>
            </a:pPr>
            <a:r>
              <a:rPr lang="nl-NL" dirty="0" err="1"/>
              <a:t>skihelm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/>
              <a:t>skipashouder</a:t>
            </a:r>
          </a:p>
          <a:p>
            <a:pPr marL="0" marR="0" lvl="0" indent="0" rtl="0">
              <a:buNone/>
            </a:pPr>
            <a:r>
              <a:rPr lang="nl-NL" dirty="0"/>
              <a:t>thermo-ondergoed</a:t>
            </a:r>
          </a:p>
          <a:p>
            <a:pPr marL="0" marR="0" lvl="0" indent="0" rtl="0">
              <a:buNone/>
            </a:pPr>
            <a:r>
              <a:rPr lang="nl-NL" dirty="0"/>
              <a:t>pulli’s/truien</a:t>
            </a:r>
          </a:p>
          <a:p>
            <a:pPr marL="0" marR="0" lvl="0" indent="0" rtl="0">
              <a:buNone/>
            </a:pPr>
            <a:r>
              <a:rPr lang="nl-NL" dirty="0"/>
              <a:t>skisokken</a:t>
            </a:r>
          </a:p>
          <a:p>
            <a:pPr marL="0" marR="0" lvl="0" indent="0" rtl="0">
              <a:buNone/>
            </a:pPr>
            <a:r>
              <a:rPr lang="nl-NL" dirty="0"/>
              <a:t>zonnebril</a:t>
            </a:r>
          </a:p>
          <a:p>
            <a:pPr marL="0" marR="0" lvl="0" indent="0" rtl="0">
              <a:buNone/>
            </a:pPr>
            <a:r>
              <a:rPr lang="nl-NL" dirty="0"/>
              <a:t>muts of hoofdband</a:t>
            </a:r>
          </a:p>
          <a:p>
            <a:pPr marL="0" marR="0" lvl="0" indent="0" rtl="0">
              <a:buNone/>
            </a:pPr>
            <a:r>
              <a:rPr lang="nl-NL" dirty="0" err="1"/>
              <a:t>skiwax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 err="1"/>
              <a:t>snowboots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752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21</TotalTime>
  <Words>135</Words>
  <Application>Microsoft Office PowerPoint</Application>
  <PresentationFormat>Breedbeeld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Les Trois Vallées in cijfers</vt:lpstr>
      <vt:lpstr>Saas Fee</vt:lpstr>
      <vt:lpstr>Zillertal</vt:lpstr>
      <vt:lpstr>Wat heeft u nodig?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18</cp:revision>
  <dcterms:created xsi:type="dcterms:W3CDTF">2016-03-17T11:01:17Z</dcterms:created>
  <dcterms:modified xsi:type="dcterms:W3CDTF">2016-03-17T11:23:11Z</dcterms:modified>
</cp:coreProperties>
</file>