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>
        <p:scale>
          <a:sx n="78" d="100"/>
          <a:sy n="78" d="100"/>
        </p:scale>
        <p:origin x="274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22" r="25321"/>
          <a:stretch/>
        </p:blipFill>
        <p:spPr>
          <a:xfrm>
            <a:off x="7753800" y="2576963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23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21</cp:revision>
  <dcterms:created xsi:type="dcterms:W3CDTF">2016-03-17T11:01:17Z</dcterms:created>
  <dcterms:modified xsi:type="dcterms:W3CDTF">2016-03-17T11:26:01Z</dcterms:modified>
</cp:coreProperties>
</file>