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57" r:id="rId6"/>
    <p:sldId id="258" r:id="rId7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  <a:endParaRPr lang="nl-NL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7</TotalTime>
  <Words>74</Words>
  <Application>Microsoft Office PowerPoint</Application>
  <PresentationFormat>Breedbeeld</PresentationFormat>
  <Paragraphs>25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8</cp:revision>
  <dcterms:created xsi:type="dcterms:W3CDTF">2016-03-17T11:01:17Z</dcterms:created>
  <dcterms:modified xsi:type="dcterms:W3CDTF">2016-03-17T11:14:54Z</dcterms:modified>
</cp:coreProperties>
</file>