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0" r:id="rId3"/>
    <p:sldId id="256" r:id="rId4"/>
    <p:sldId id="257" r:id="rId5"/>
    <p:sldId id="258" r:id="rId6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10" autoAdjust="0"/>
    <p:restoredTop sz="94660"/>
  </p:normalViewPr>
  <p:slideViewPr>
    <p:cSldViewPr snapToGrid="0">
      <p:cViewPr varScale="1">
        <p:scale>
          <a:sx n="83" d="100"/>
          <a:sy n="83" d="100"/>
        </p:scale>
        <p:origin x="158" y="10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B0FB0-489A-4001-8BC5-AEA78AB43EE9}" type="datetimeFigureOut">
              <a:rPr lang="nl-NL" smtClean="0"/>
              <a:t>17-3-2016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7A6C0-ED32-4706-8FD1-B1431826618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409963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B0FB0-489A-4001-8BC5-AEA78AB43EE9}" type="datetimeFigureOut">
              <a:rPr lang="nl-NL" smtClean="0"/>
              <a:t>17-3-2016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7A6C0-ED32-4706-8FD1-B1431826618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284382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B0FB0-489A-4001-8BC5-AEA78AB43EE9}" type="datetimeFigureOut">
              <a:rPr lang="nl-NL" smtClean="0"/>
              <a:t>17-3-2016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7A6C0-ED32-4706-8FD1-B1431826618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366492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B0FB0-489A-4001-8BC5-AEA78AB43EE9}" type="datetimeFigureOut">
              <a:rPr lang="nl-NL" smtClean="0"/>
              <a:t>17-3-2016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7A6C0-ED32-4706-8FD1-B1431826618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255630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B0FB0-489A-4001-8BC5-AEA78AB43EE9}" type="datetimeFigureOut">
              <a:rPr lang="nl-NL" smtClean="0"/>
              <a:t>17-3-2016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7A6C0-ED32-4706-8FD1-B1431826618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821429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B0FB0-489A-4001-8BC5-AEA78AB43EE9}" type="datetimeFigureOut">
              <a:rPr lang="nl-NL" smtClean="0"/>
              <a:t>17-3-2016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7A6C0-ED32-4706-8FD1-B1431826618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305636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B0FB0-489A-4001-8BC5-AEA78AB43EE9}" type="datetimeFigureOut">
              <a:rPr lang="nl-NL" smtClean="0"/>
              <a:t>17-3-2016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7A6C0-ED32-4706-8FD1-B1431826618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932667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B0FB0-489A-4001-8BC5-AEA78AB43EE9}" type="datetimeFigureOut">
              <a:rPr lang="nl-NL" smtClean="0"/>
              <a:t>17-3-2016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7A6C0-ED32-4706-8FD1-B1431826618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493379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B0FB0-489A-4001-8BC5-AEA78AB43EE9}" type="datetimeFigureOut">
              <a:rPr lang="nl-NL" smtClean="0"/>
              <a:t>17-3-2016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7A6C0-ED32-4706-8FD1-B1431826618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502756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B0FB0-489A-4001-8BC5-AEA78AB43EE9}" type="datetimeFigureOut">
              <a:rPr lang="nl-NL" smtClean="0"/>
              <a:t>17-3-2016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7A6C0-ED32-4706-8FD1-B1431826618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581953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B0FB0-489A-4001-8BC5-AEA78AB43EE9}" type="datetimeFigureOut">
              <a:rPr lang="nl-NL" smtClean="0"/>
              <a:t>17-3-2016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7A6C0-ED32-4706-8FD1-B1431826618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024587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B0FB0-489A-4001-8BC5-AEA78AB43EE9}" type="datetimeFigureOut">
              <a:rPr lang="nl-NL" smtClean="0"/>
              <a:t>17-3-2016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7A6C0-ED32-4706-8FD1-B1431826618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123707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6B0FB0-489A-4001-8BC5-AEA78AB43EE9}" type="datetimeFigureOut">
              <a:rPr lang="nl-NL" smtClean="0"/>
              <a:t>17-3-2016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47A6C0-ED32-4706-8FD1-B1431826618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209004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Op wintersport?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/>
              <a:t>Natuurlijk met Reisbureau Van </a:t>
            </a:r>
            <a:r>
              <a:rPr lang="nl-NL" dirty="0" err="1"/>
              <a:t>Kalshoven</a:t>
            </a:r>
            <a:r>
              <a:rPr lang="nl-NL"/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19488442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Reisbureau Van </a:t>
            </a:r>
            <a:r>
              <a:rPr lang="nl-NL" dirty="0" err="1"/>
              <a:t>Kalshoven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603539"/>
          </a:xfrm>
        </p:spPr>
        <p:txBody>
          <a:bodyPr/>
          <a:lstStyle/>
          <a:p>
            <a:pPr marL="0" indent="0" algn="ctr">
              <a:buNone/>
            </a:pPr>
            <a:r>
              <a:rPr lang="nl-NL" dirty="0"/>
              <a:t>Al 40 jaar de vakantiespecialist van Alkmaar en omgeving!</a:t>
            </a:r>
          </a:p>
        </p:txBody>
      </p:sp>
    </p:spTree>
    <p:extLst>
      <p:ext uri="{BB962C8B-B14F-4D97-AF65-F5344CB8AC3E}">
        <p14:creationId xmlns:p14="http://schemas.microsoft.com/office/powerpoint/2010/main" val="6481727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nl-NL" b="0" i="0" u="none" strike="noStrike" baseline="0" dirty="0"/>
              <a:t>Les </a:t>
            </a:r>
            <a:r>
              <a:rPr lang="nl-NL" b="0" i="0" u="none" strike="noStrike" baseline="0" dirty="0" err="1"/>
              <a:t>Trois</a:t>
            </a:r>
            <a:r>
              <a:rPr lang="nl-NL" b="0" i="0" u="none" strike="noStrike" baseline="0" dirty="0"/>
              <a:t> </a:t>
            </a:r>
            <a:r>
              <a:rPr lang="nl-NL" b="0" i="0" u="none" strike="noStrike" baseline="0" dirty="0" err="1"/>
              <a:t>Vallées</a:t>
            </a:r>
            <a:endParaRPr lang="nl-NL" b="0" i="0" u="none" strike="noStrike" baseline="0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R="0" lvl="0" rtl="0"/>
            <a:r>
              <a:rPr lang="nl-NL" b="0" i="0" u="none" strike="noStrike" baseline="0" dirty="0"/>
              <a:t>Franse Alpen</a:t>
            </a:r>
          </a:p>
          <a:p>
            <a:pPr marR="0" lvl="0" rtl="0"/>
            <a:r>
              <a:rPr lang="nl-NL" b="0" i="0" u="none" strike="noStrike" baseline="0" dirty="0"/>
              <a:t>6 gletsjers</a:t>
            </a:r>
          </a:p>
          <a:p>
            <a:pPr marR="0" lvl="0" rtl="0"/>
            <a:r>
              <a:rPr lang="nl-NL" b="0" i="0" u="none" strike="noStrike" baseline="0" dirty="0" err="1"/>
              <a:t>Sneewzeker</a:t>
            </a:r>
            <a:r>
              <a:rPr lang="nl-NL" b="0" i="0" u="none" strike="noStrike" baseline="0" dirty="0"/>
              <a:t> tot medio mei</a:t>
            </a:r>
          </a:p>
          <a:p>
            <a:pPr marR="0" lvl="0" rtl="0"/>
            <a:r>
              <a:rPr lang="nl-NL" b="0" i="0" u="none" strike="noStrike" baseline="0" dirty="0"/>
              <a:t>Bekende plaatsen:</a:t>
            </a:r>
          </a:p>
          <a:p>
            <a:pPr marR="0" lvl="1" rtl="0"/>
            <a:r>
              <a:rPr lang="en-US" b="0" i="0" u="none" strike="noStrike" baseline="0" dirty="0"/>
              <a:t>Val </a:t>
            </a:r>
            <a:r>
              <a:rPr lang="en-US" b="0" i="0" u="none" strike="noStrike" baseline="0" dirty="0" err="1"/>
              <a:t>Thorens</a:t>
            </a:r>
            <a:endParaRPr lang="en-US" b="0" i="0" u="none" strike="noStrike" baseline="0" dirty="0"/>
          </a:p>
          <a:p>
            <a:pPr marR="0" lvl="1" rtl="0"/>
            <a:r>
              <a:rPr lang="en-US" b="0" i="0" u="none" strike="noStrike" baseline="0" dirty="0" err="1"/>
              <a:t>Courcheval</a:t>
            </a:r>
            <a:endParaRPr lang="en-US" b="0" i="0" u="none" strike="noStrike" baseline="0" dirty="0"/>
          </a:p>
          <a:p>
            <a:pPr marR="0" lvl="1" rtl="0"/>
            <a:r>
              <a:rPr lang="en-US" b="0" i="0" u="none" strike="noStrike" baseline="0" dirty="0"/>
              <a:t>Les </a:t>
            </a:r>
            <a:r>
              <a:rPr lang="en-US" b="0" i="0" u="none" strike="noStrike" baseline="0" dirty="0" err="1"/>
              <a:t>Menuires</a:t>
            </a:r>
            <a:endParaRPr lang="en-US" b="0" i="0" u="none" strike="noStrike" baseline="0" dirty="0"/>
          </a:p>
          <a:p>
            <a:pPr marR="0" lvl="1" rtl="0"/>
            <a:r>
              <a:rPr lang="en-US" b="0" i="0" u="none" strike="noStrike" baseline="0" dirty="0" err="1"/>
              <a:t>Méribel</a:t>
            </a:r>
            <a:endParaRPr lang="en-US" b="0" i="0" u="none" strike="noStrike" baseline="0" dirty="0"/>
          </a:p>
        </p:txBody>
      </p:sp>
    </p:spTree>
    <p:extLst>
      <p:ext uri="{BB962C8B-B14F-4D97-AF65-F5344CB8AC3E}">
        <p14:creationId xmlns:p14="http://schemas.microsoft.com/office/powerpoint/2010/main" val="37184965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R="0" rtl="0"/>
            <a:r>
              <a:rPr lang="nl-NL" dirty="0" err="1"/>
              <a:t>Saas</a:t>
            </a:r>
            <a:r>
              <a:rPr lang="nl-NL" dirty="0"/>
              <a:t> Fee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R="0" lvl="0" rtl="0"/>
            <a:r>
              <a:rPr lang="nl-NL" dirty="0"/>
              <a:t>Zwitserse Alpen</a:t>
            </a:r>
          </a:p>
          <a:p>
            <a:pPr marR="0" lvl="0" rtl="0"/>
            <a:r>
              <a:rPr lang="nl-NL" dirty="0"/>
              <a:t>Autovrij dorp op 1800 meter hoogte</a:t>
            </a:r>
          </a:p>
          <a:p>
            <a:pPr marR="0" lvl="0" rtl="0"/>
            <a:r>
              <a:rPr lang="nl-NL" dirty="0"/>
              <a:t>20 gletsjerpisten</a:t>
            </a:r>
          </a:p>
        </p:txBody>
      </p:sp>
    </p:spTree>
    <p:extLst>
      <p:ext uri="{BB962C8B-B14F-4D97-AF65-F5344CB8AC3E}">
        <p14:creationId xmlns:p14="http://schemas.microsoft.com/office/powerpoint/2010/main" val="38695379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R="0" rtl="0"/>
            <a:r>
              <a:rPr lang="nl-NL" dirty="0" err="1"/>
              <a:t>Zillertal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R="0" lvl="0" rtl="0"/>
            <a:r>
              <a:rPr lang="nl-NL" dirty="0"/>
              <a:t>Oostenrijk</a:t>
            </a:r>
          </a:p>
          <a:p>
            <a:pPr marR="0" lvl="0" rtl="0"/>
            <a:r>
              <a:rPr lang="nl-NL" dirty="0"/>
              <a:t>4 bekende skigebieden:</a:t>
            </a:r>
          </a:p>
          <a:p>
            <a:pPr marR="0" lvl="1" rtl="0"/>
            <a:r>
              <a:rPr lang="nl-NL" dirty="0" err="1"/>
              <a:t>Zillertal</a:t>
            </a:r>
            <a:r>
              <a:rPr lang="nl-NL" dirty="0"/>
              <a:t> Arena</a:t>
            </a:r>
          </a:p>
          <a:p>
            <a:pPr marR="0" lvl="1" rtl="0"/>
            <a:r>
              <a:rPr lang="nl-NL" dirty="0" err="1"/>
              <a:t>Mayrhofner</a:t>
            </a:r>
            <a:r>
              <a:rPr lang="nl-NL" dirty="0"/>
              <a:t> </a:t>
            </a:r>
            <a:r>
              <a:rPr lang="nl-NL" dirty="0" err="1"/>
              <a:t>Bergbahnen</a:t>
            </a:r>
            <a:endParaRPr lang="nl-NL" dirty="0"/>
          </a:p>
          <a:p>
            <a:pPr marR="0" lvl="1" rtl="0"/>
            <a:r>
              <a:rPr lang="nl-NL" dirty="0"/>
              <a:t>Ski &amp; </a:t>
            </a:r>
            <a:r>
              <a:rPr lang="nl-NL" dirty="0" err="1"/>
              <a:t>Gletscherwelt</a:t>
            </a:r>
            <a:r>
              <a:rPr lang="nl-NL" dirty="0"/>
              <a:t> </a:t>
            </a:r>
            <a:r>
              <a:rPr lang="nl-NL" dirty="0" err="1"/>
              <a:t>Zillertal</a:t>
            </a:r>
            <a:r>
              <a:rPr lang="nl-NL" dirty="0"/>
              <a:t> 3000 </a:t>
            </a:r>
          </a:p>
          <a:p>
            <a:pPr marR="0" lvl="1" rtl="0"/>
            <a:r>
              <a:rPr lang="nl-NL" dirty="0" err="1"/>
              <a:t>Spieljoch</a:t>
            </a:r>
            <a:r>
              <a:rPr lang="nl-NL" dirty="0"/>
              <a:t> / </a:t>
            </a:r>
            <a:r>
              <a:rPr lang="nl-NL" dirty="0" err="1"/>
              <a:t>Hochzillertal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182647529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Populaire skigebieden 2</Template>
  <TotalTime>7</TotalTime>
  <Words>72</Words>
  <Application>Microsoft Office PowerPoint</Application>
  <PresentationFormat>Breedbeeld</PresentationFormat>
  <Paragraphs>24</Paragraphs>
  <Slides>5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Kantoorthema</vt:lpstr>
      <vt:lpstr>Op wintersport?</vt:lpstr>
      <vt:lpstr>Reisbureau Van Kalshoven</vt:lpstr>
      <vt:lpstr>Les Trois Vallées</vt:lpstr>
      <vt:lpstr>Saas Fee</vt:lpstr>
      <vt:lpstr>Zillertal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Op wintersport?</dc:title>
  <dc:creator>MOS boeken</dc:creator>
  <cp:lastModifiedBy>MOS boeken</cp:lastModifiedBy>
  <cp:revision>7</cp:revision>
  <dcterms:created xsi:type="dcterms:W3CDTF">2016-03-17T11:01:17Z</dcterms:created>
  <dcterms:modified xsi:type="dcterms:W3CDTF">2016-03-17T11:14:27Z</dcterms:modified>
</cp:coreProperties>
</file>