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0" d="100"/>
          <a:sy n="80" d="100"/>
        </p:scale>
        <p:origin x="178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 marL="2867025" lvl="1"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16</TotalTime>
  <Words>126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13</cp:revision>
  <dcterms:created xsi:type="dcterms:W3CDTF">2016-03-17T11:01:17Z</dcterms:created>
  <dcterms:modified xsi:type="dcterms:W3CDTF">2016-03-17T11:18:56Z</dcterms:modified>
</cp:coreProperties>
</file>