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800" y="2576963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21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19</cp:revision>
  <dcterms:created xsi:type="dcterms:W3CDTF">2016-03-17T11:01:17Z</dcterms:created>
  <dcterms:modified xsi:type="dcterms:W3CDTF">2016-03-17T11:23:42Z</dcterms:modified>
</cp:coreProperties>
</file>