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2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Les Trois Vallées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Franse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6 gletsjers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Sneewzeker tot medio mei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Bekende plaatsen: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Val Thorens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Courcheval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Les Menuires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Méribel</a:t>
            </a:r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Saas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Zwitserse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Autovrij dorp op 1800 meter hoogte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Zillertal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Oostenrijk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4 bekende skigebieden: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Zillertal Arena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Mayrhofner Bergbahnen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Ski &amp; Gletscherwelt Zillertal 3000 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Spieljoch / Hochzillertal</a:t>
            </a:r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</TotalTime>
  <Words>59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Kantoorthema</vt:lpstr>
      <vt:lpstr>Op wintersport?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2</cp:revision>
  <dcterms:created xsi:type="dcterms:W3CDTF">2016-03-17T11:01:17Z</dcterms:created>
  <dcterms:modified xsi:type="dcterms:W3CDTF">2016-03-17T11:04:19Z</dcterms:modified>
</cp:coreProperties>
</file>