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56" r:id="rId4"/>
    <p:sldId id="257" r:id="rId5"/>
    <p:sldId id="258" r:id="rId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0" autoAdjust="0"/>
    <p:restoredTop sz="94660"/>
  </p:normalViewPr>
  <p:slideViewPr>
    <p:cSldViewPr snapToGrid="0">
      <p:cViewPr varScale="1">
        <p:scale>
          <a:sx n="83" d="100"/>
          <a:sy n="83" d="100"/>
        </p:scale>
        <p:origin x="15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0996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8438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66492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5563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2142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0563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3266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9337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0275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8195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2458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2370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0900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Op wintersport?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Natuurlijk met Reisbureau Van </a:t>
            </a:r>
            <a:r>
              <a:rPr lang="nl-NL" dirty="0" err="1"/>
              <a:t>Kalshoven</a:t>
            </a:r>
            <a:r>
              <a:rPr lang="nl-NL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948844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Reisbureau Van </a:t>
            </a:r>
            <a:r>
              <a:rPr lang="nl-NL" dirty="0" err="1"/>
              <a:t>Kalshoven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Al 40 jaar de vakantiespecialist van Alkmaar </a:t>
            </a:r>
            <a:r>
              <a:rPr lang="nl-NL"/>
              <a:t>en omgeving!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8172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Les Trois Vallées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nl-NL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Franse Alpen</a:t>
            </a:r>
          </a:p>
          <a:p>
            <a:pPr marR="0" lvl="0" rtl="0"/>
            <a:r>
              <a:rPr lang="nl-NL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6 gletsjers</a:t>
            </a:r>
          </a:p>
          <a:p>
            <a:pPr marR="0" lvl="0" rtl="0"/>
            <a:r>
              <a:rPr lang="nl-NL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Sneewzeker tot medio mei</a:t>
            </a:r>
          </a:p>
          <a:p>
            <a:pPr marR="0" lvl="0" rtl="0"/>
            <a:r>
              <a:rPr lang="nl-NL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Bekende plaatsen:</a:t>
            </a:r>
          </a:p>
          <a:p>
            <a:pPr marR="0" lvl="1" rtl="0"/>
            <a:r>
              <a:rPr lang="en-US" b="0" i="0" u="none" strike="noStrike" baseline="0">
                <a:solidFill>
                  <a:srgbClr val="1F4D78"/>
                </a:solidFill>
                <a:latin typeface="Times New Roman" panose="02020603050405020304" pitchFamily="18" charset="0"/>
              </a:rPr>
              <a:t>Val Thorens</a:t>
            </a:r>
          </a:p>
          <a:p>
            <a:pPr marR="0" lvl="1" rtl="0"/>
            <a:r>
              <a:rPr lang="en-US" b="0" i="0" u="none" strike="noStrike" baseline="0">
                <a:solidFill>
                  <a:srgbClr val="1F4D78"/>
                </a:solidFill>
                <a:latin typeface="Times New Roman" panose="02020603050405020304" pitchFamily="18" charset="0"/>
              </a:rPr>
              <a:t>Courcheval</a:t>
            </a:r>
          </a:p>
          <a:p>
            <a:pPr marR="0" lvl="1" rtl="0"/>
            <a:r>
              <a:rPr lang="en-US" b="0" i="0" u="none" strike="noStrike" baseline="0">
                <a:solidFill>
                  <a:srgbClr val="1F4D78"/>
                </a:solidFill>
                <a:latin typeface="Times New Roman" panose="02020603050405020304" pitchFamily="18" charset="0"/>
              </a:rPr>
              <a:t>Les Menuires</a:t>
            </a:r>
          </a:p>
          <a:p>
            <a:pPr marR="0" lvl="1" rtl="0"/>
            <a:r>
              <a:rPr lang="en-US" b="0" i="0" u="none" strike="noStrike" baseline="0">
                <a:solidFill>
                  <a:srgbClr val="1F4D78"/>
                </a:solidFill>
                <a:latin typeface="Times New Roman" panose="02020603050405020304" pitchFamily="18" charset="0"/>
              </a:rPr>
              <a:t>Méribel</a:t>
            </a:r>
          </a:p>
        </p:txBody>
      </p:sp>
    </p:spTree>
    <p:extLst>
      <p:ext uri="{BB962C8B-B14F-4D97-AF65-F5344CB8AC3E}">
        <p14:creationId xmlns:p14="http://schemas.microsoft.com/office/powerpoint/2010/main" val="3718496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Saas Fee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nl-NL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Zwitserse Alpen</a:t>
            </a:r>
          </a:p>
          <a:p>
            <a:pPr marR="0" lvl="0" rtl="0"/>
            <a:r>
              <a:rPr lang="nl-NL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Autovrij dorp op 1800 meter hoogte</a:t>
            </a:r>
          </a:p>
          <a:p>
            <a:pPr marR="0" lvl="0" rtl="0"/>
            <a:r>
              <a:rPr lang="nl-NL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20 gletsjerpisten</a:t>
            </a:r>
          </a:p>
        </p:txBody>
      </p:sp>
    </p:spTree>
    <p:extLst>
      <p:ext uri="{BB962C8B-B14F-4D97-AF65-F5344CB8AC3E}">
        <p14:creationId xmlns:p14="http://schemas.microsoft.com/office/powerpoint/2010/main" val="38695379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Zillertal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nl-NL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Oostenrijk</a:t>
            </a:r>
          </a:p>
          <a:p>
            <a:pPr marR="0" lvl="0" rtl="0"/>
            <a:r>
              <a:rPr lang="nl-NL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4 bekende skigebieden:</a:t>
            </a:r>
          </a:p>
          <a:p>
            <a:pPr marR="0" lvl="1" rtl="0"/>
            <a:r>
              <a:rPr lang="nl-NL" b="0" i="0" u="none" strike="noStrike" baseline="0">
                <a:solidFill>
                  <a:srgbClr val="1F4D78"/>
                </a:solidFill>
                <a:latin typeface="Times New Roman" panose="02020603050405020304" pitchFamily="18" charset="0"/>
              </a:rPr>
              <a:t>Zillertal Arena</a:t>
            </a:r>
          </a:p>
          <a:p>
            <a:pPr marR="0" lvl="1" rtl="0"/>
            <a:r>
              <a:rPr lang="nl-NL" b="0" i="0" u="none" strike="noStrike" baseline="0">
                <a:solidFill>
                  <a:srgbClr val="1F4D78"/>
                </a:solidFill>
                <a:latin typeface="Times New Roman" panose="02020603050405020304" pitchFamily="18" charset="0"/>
              </a:rPr>
              <a:t>Mayrhofner Bergbahnen</a:t>
            </a:r>
          </a:p>
          <a:p>
            <a:pPr marR="0" lvl="1" rtl="0"/>
            <a:r>
              <a:rPr lang="nl-NL" b="0" i="0" u="none" strike="noStrike" baseline="0">
                <a:solidFill>
                  <a:srgbClr val="1F4D78"/>
                </a:solidFill>
                <a:latin typeface="Times New Roman" panose="02020603050405020304" pitchFamily="18" charset="0"/>
              </a:rPr>
              <a:t>Ski &amp; Gletscherwelt Zillertal 3000 </a:t>
            </a:r>
          </a:p>
          <a:p>
            <a:pPr marR="0" lvl="1" rtl="0"/>
            <a:r>
              <a:rPr lang="nl-NL" b="0" i="0" u="none" strike="noStrike" baseline="0">
                <a:solidFill>
                  <a:srgbClr val="1F4D78"/>
                </a:solidFill>
                <a:latin typeface="Times New Roman" panose="02020603050405020304" pitchFamily="18" charset="0"/>
              </a:rPr>
              <a:t>Spieljoch / Hochzillertal</a:t>
            </a:r>
          </a:p>
        </p:txBody>
      </p:sp>
    </p:spTree>
    <p:extLst>
      <p:ext uri="{BB962C8B-B14F-4D97-AF65-F5344CB8AC3E}">
        <p14:creationId xmlns:p14="http://schemas.microsoft.com/office/powerpoint/2010/main" val="418264752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Populaire skigebieden 2</Template>
  <TotalTime>4</TotalTime>
  <Words>72</Words>
  <Application>Microsoft Office PowerPoint</Application>
  <PresentationFormat>Breedbeeld</PresentationFormat>
  <Paragraphs>24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Kantoorthema</vt:lpstr>
      <vt:lpstr>Op wintersport?</vt:lpstr>
      <vt:lpstr>Reisbureau Van Kalshoven</vt:lpstr>
      <vt:lpstr>Les Trois Vallées</vt:lpstr>
      <vt:lpstr>Saas Fee</vt:lpstr>
      <vt:lpstr>Zillertal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 wintersport?</dc:title>
  <dc:creator>MOS boeken</dc:creator>
  <cp:lastModifiedBy>MOS boeken</cp:lastModifiedBy>
  <cp:revision>4</cp:revision>
  <dcterms:created xsi:type="dcterms:W3CDTF">2016-03-17T11:01:17Z</dcterms:created>
  <dcterms:modified xsi:type="dcterms:W3CDTF">2016-03-17T11:06:23Z</dcterms:modified>
</cp:coreProperties>
</file>